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svg"/><Relationship Id="rId1" Type="http://schemas.openxmlformats.org/officeDocument/2006/relationships/image" Target="../media/image15.png"/><Relationship Id="rId6" Type="http://schemas.openxmlformats.org/officeDocument/2006/relationships/image" Target="../media/image14.svg"/><Relationship Id="rId5" Type="http://schemas.openxmlformats.org/officeDocument/2006/relationships/image" Target="../media/image17.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652BE6-B848-441B-AE0D-AEE0B5CAF428}"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D4FCD53C-E4E4-4E72-87D9-28323D476325}">
      <dgm:prSet/>
      <dgm:spPr/>
      <dgm:t>
        <a:bodyPr/>
        <a:lstStyle/>
        <a:p>
          <a:r>
            <a:rPr lang="en-GB" dirty="0"/>
            <a:t>A family support worker offers emotional support to families who experience difficulties. In this role you will provide support to service users and typically be employed by local authorities, social service departments or charities. </a:t>
          </a:r>
          <a:endParaRPr lang="en-US" dirty="0"/>
        </a:p>
      </dgm:t>
    </dgm:pt>
    <dgm:pt modelId="{1759E142-AC0D-4672-9E57-5073A5107615}" type="parTrans" cxnId="{4034F6DC-DD06-4102-81B2-F42B878847D2}">
      <dgm:prSet/>
      <dgm:spPr/>
      <dgm:t>
        <a:bodyPr/>
        <a:lstStyle/>
        <a:p>
          <a:endParaRPr lang="en-US"/>
        </a:p>
      </dgm:t>
    </dgm:pt>
    <dgm:pt modelId="{704B4A3F-29E8-4AD4-9454-2217E437AC71}" type="sibTrans" cxnId="{4034F6DC-DD06-4102-81B2-F42B878847D2}">
      <dgm:prSet/>
      <dgm:spPr/>
      <dgm:t>
        <a:bodyPr/>
        <a:lstStyle/>
        <a:p>
          <a:endParaRPr lang="en-US"/>
        </a:p>
      </dgm:t>
    </dgm:pt>
    <dgm:pt modelId="{7106321E-4509-4F4F-A7E0-1BB5AF3C2CA0}">
      <dgm:prSet/>
      <dgm:spPr/>
      <dgm:t>
        <a:bodyPr/>
        <a:lstStyle/>
        <a:p>
          <a:r>
            <a:rPr lang="en-GB"/>
            <a:t>Your role will include empowering families, reducing the problems and risks and giving tools to the families to better their situation. </a:t>
          </a:r>
          <a:endParaRPr lang="en-US"/>
        </a:p>
      </dgm:t>
    </dgm:pt>
    <dgm:pt modelId="{E36095C8-9CB0-4AD1-8E0B-9A69695FC488}" type="parTrans" cxnId="{10812AA8-C7B7-4650-9F60-8F826239FB3F}">
      <dgm:prSet/>
      <dgm:spPr/>
      <dgm:t>
        <a:bodyPr/>
        <a:lstStyle/>
        <a:p>
          <a:endParaRPr lang="en-US"/>
        </a:p>
      </dgm:t>
    </dgm:pt>
    <dgm:pt modelId="{AD079613-49BA-43B9-9F26-CE2C7B40D023}" type="sibTrans" cxnId="{10812AA8-C7B7-4650-9F60-8F826239FB3F}">
      <dgm:prSet/>
      <dgm:spPr/>
      <dgm:t>
        <a:bodyPr/>
        <a:lstStyle/>
        <a:p>
          <a:endParaRPr lang="en-US"/>
        </a:p>
      </dgm:t>
    </dgm:pt>
    <dgm:pt modelId="{6E376D31-5380-4FEC-B746-5EA7A26BC10C}">
      <dgm:prSet/>
      <dgm:spPr/>
      <dgm:t>
        <a:bodyPr/>
        <a:lstStyle/>
        <a:p>
          <a:r>
            <a:rPr lang="en-GB"/>
            <a:t>As a family support worker you may specialise in an area such as homelessness, bereavement or domestic abuse. </a:t>
          </a:r>
          <a:endParaRPr lang="en-US"/>
        </a:p>
      </dgm:t>
    </dgm:pt>
    <dgm:pt modelId="{4A2199C5-449B-4083-926E-3E1EF4582CD5}" type="parTrans" cxnId="{3A10A9BD-251E-493D-B088-0AD45FDB605F}">
      <dgm:prSet/>
      <dgm:spPr/>
      <dgm:t>
        <a:bodyPr/>
        <a:lstStyle/>
        <a:p>
          <a:endParaRPr lang="en-US"/>
        </a:p>
      </dgm:t>
    </dgm:pt>
    <dgm:pt modelId="{CAEC8F0A-EAE2-4D02-960E-4BBDDCBA082F}" type="sibTrans" cxnId="{3A10A9BD-251E-493D-B088-0AD45FDB605F}">
      <dgm:prSet/>
      <dgm:spPr/>
      <dgm:t>
        <a:bodyPr/>
        <a:lstStyle/>
        <a:p>
          <a:endParaRPr lang="en-US"/>
        </a:p>
      </dgm:t>
    </dgm:pt>
    <dgm:pt modelId="{9C56A9A7-085B-794D-B8D4-C8CBFAFF2AE6}" type="pres">
      <dgm:prSet presAssocID="{73652BE6-B848-441B-AE0D-AEE0B5CAF428}" presName="hierChild1" presStyleCnt="0">
        <dgm:presLayoutVars>
          <dgm:chPref val="1"/>
          <dgm:dir/>
          <dgm:animOne val="branch"/>
          <dgm:animLvl val="lvl"/>
          <dgm:resizeHandles/>
        </dgm:presLayoutVars>
      </dgm:prSet>
      <dgm:spPr/>
    </dgm:pt>
    <dgm:pt modelId="{05D36D6B-EB61-7F4A-94AB-95E0E9A0E33E}" type="pres">
      <dgm:prSet presAssocID="{D4FCD53C-E4E4-4E72-87D9-28323D476325}" presName="hierRoot1" presStyleCnt="0"/>
      <dgm:spPr/>
    </dgm:pt>
    <dgm:pt modelId="{90C9C3DC-E63F-1F4C-90AB-4030B272EE9C}" type="pres">
      <dgm:prSet presAssocID="{D4FCD53C-E4E4-4E72-87D9-28323D476325}" presName="composite" presStyleCnt="0"/>
      <dgm:spPr/>
    </dgm:pt>
    <dgm:pt modelId="{AEC8D6F8-E173-9D40-A87D-BCA00788CD8C}" type="pres">
      <dgm:prSet presAssocID="{D4FCD53C-E4E4-4E72-87D9-28323D476325}" presName="background" presStyleLbl="node0" presStyleIdx="0" presStyleCnt="3"/>
      <dgm:spPr/>
    </dgm:pt>
    <dgm:pt modelId="{105C6839-FCEA-A344-8DBD-C83F72B16E24}" type="pres">
      <dgm:prSet presAssocID="{D4FCD53C-E4E4-4E72-87D9-28323D476325}" presName="text" presStyleLbl="fgAcc0" presStyleIdx="0" presStyleCnt="3" custLinFactNeighborX="-502" custLinFactNeighborY="-629">
        <dgm:presLayoutVars>
          <dgm:chPref val="3"/>
        </dgm:presLayoutVars>
      </dgm:prSet>
      <dgm:spPr/>
    </dgm:pt>
    <dgm:pt modelId="{D5B396A6-2695-174E-B40F-55E1C7CDEFE3}" type="pres">
      <dgm:prSet presAssocID="{D4FCD53C-E4E4-4E72-87D9-28323D476325}" presName="hierChild2" presStyleCnt="0"/>
      <dgm:spPr/>
    </dgm:pt>
    <dgm:pt modelId="{AA60AABB-6AD0-3A4A-BF2F-84AB8D4AB0A4}" type="pres">
      <dgm:prSet presAssocID="{7106321E-4509-4F4F-A7E0-1BB5AF3C2CA0}" presName="hierRoot1" presStyleCnt="0"/>
      <dgm:spPr/>
    </dgm:pt>
    <dgm:pt modelId="{228AEA7F-0694-8742-898D-D3C3B536627E}" type="pres">
      <dgm:prSet presAssocID="{7106321E-4509-4F4F-A7E0-1BB5AF3C2CA0}" presName="composite" presStyleCnt="0"/>
      <dgm:spPr/>
    </dgm:pt>
    <dgm:pt modelId="{065B890D-A8FF-8B42-A88B-B2AA044AB6DD}" type="pres">
      <dgm:prSet presAssocID="{7106321E-4509-4F4F-A7E0-1BB5AF3C2CA0}" presName="background" presStyleLbl="node0" presStyleIdx="1" presStyleCnt="3"/>
      <dgm:spPr/>
    </dgm:pt>
    <dgm:pt modelId="{845FC4FF-C5E7-E743-A167-5735F814A627}" type="pres">
      <dgm:prSet presAssocID="{7106321E-4509-4F4F-A7E0-1BB5AF3C2CA0}" presName="text" presStyleLbl="fgAcc0" presStyleIdx="1" presStyleCnt="3">
        <dgm:presLayoutVars>
          <dgm:chPref val="3"/>
        </dgm:presLayoutVars>
      </dgm:prSet>
      <dgm:spPr/>
    </dgm:pt>
    <dgm:pt modelId="{A5F480E8-C052-AC40-BE4A-28B2BB39AC9F}" type="pres">
      <dgm:prSet presAssocID="{7106321E-4509-4F4F-A7E0-1BB5AF3C2CA0}" presName="hierChild2" presStyleCnt="0"/>
      <dgm:spPr/>
    </dgm:pt>
    <dgm:pt modelId="{269B160A-C343-5B4F-8A42-09F7655EF66C}" type="pres">
      <dgm:prSet presAssocID="{6E376D31-5380-4FEC-B746-5EA7A26BC10C}" presName="hierRoot1" presStyleCnt="0"/>
      <dgm:spPr/>
    </dgm:pt>
    <dgm:pt modelId="{37649368-6C1B-7D4B-B99D-8120E7EDE160}" type="pres">
      <dgm:prSet presAssocID="{6E376D31-5380-4FEC-B746-5EA7A26BC10C}" presName="composite" presStyleCnt="0"/>
      <dgm:spPr/>
    </dgm:pt>
    <dgm:pt modelId="{26E0DA71-61BF-5E4D-B4CC-9949501044CE}" type="pres">
      <dgm:prSet presAssocID="{6E376D31-5380-4FEC-B746-5EA7A26BC10C}" presName="background" presStyleLbl="node0" presStyleIdx="2" presStyleCnt="3"/>
      <dgm:spPr/>
    </dgm:pt>
    <dgm:pt modelId="{AF2425ED-61CF-8840-86F2-065757E4F26A}" type="pres">
      <dgm:prSet presAssocID="{6E376D31-5380-4FEC-B746-5EA7A26BC10C}" presName="text" presStyleLbl="fgAcc0" presStyleIdx="2" presStyleCnt="3">
        <dgm:presLayoutVars>
          <dgm:chPref val="3"/>
        </dgm:presLayoutVars>
      </dgm:prSet>
      <dgm:spPr/>
    </dgm:pt>
    <dgm:pt modelId="{17E7AC9B-3ED8-CF46-9EC7-2D76F9200D22}" type="pres">
      <dgm:prSet presAssocID="{6E376D31-5380-4FEC-B746-5EA7A26BC10C}" presName="hierChild2" presStyleCnt="0"/>
      <dgm:spPr/>
    </dgm:pt>
  </dgm:ptLst>
  <dgm:cxnLst>
    <dgm:cxn modelId="{0818BF19-B70A-1A47-99C1-FEC462B94A9C}" type="presOf" srcId="{D4FCD53C-E4E4-4E72-87D9-28323D476325}" destId="{105C6839-FCEA-A344-8DBD-C83F72B16E24}" srcOrd="0" destOrd="0" presId="urn:microsoft.com/office/officeart/2005/8/layout/hierarchy1"/>
    <dgm:cxn modelId="{25D8FF47-1368-1042-BC20-10D9825D5D5E}" type="presOf" srcId="{7106321E-4509-4F4F-A7E0-1BB5AF3C2CA0}" destId="{845FC4FF-C5E7-E743-A167-5735F814A627}" srcOrd="0" destOrd="0" presId="urn:microsoft.com/office/officeart/2005/8/layout/hierarchy1"/>
    <dgm:cxn modelId="{A0701D52-2402-564D-80F7-5E3D004402CE}" type="presOf" srcId="{73652BE6-B848-441B-AE0D-AEE0B5CAF428}" destId="{9C56A9A7-085B-794D-B8D4-C8CBFAFF2AE6}" srcOrd="0" destOrd="0" presId="urn:microsoft.com/office/officeart/2005/8/layout/hierarchy1"/>
    <dgm:cxn modelId="{10812AA8-C7B7-4650-9F60-8F826239FB3F}" srcId="{73652BE6-B848-441B-AE0D-AEE0B5CAF428}" destId="{7106321E-4509-4F4F-A7E0-1BB5AF3C2CA0}" srcOrd="1" destOrd="0" parTransId="{E36095C8-9CB0-4AD1-8E0B-9A69695FC488}" sibTransId="{AD079613-49BA-43B9-9F26-CE2C7B40D023}"/>
    <dgm:cxn modelId="{3A10A9BD-251E-493D-B088-0AD45FDB605F}" srcId="{73652BE6-B848-441B-AE0D-AEE0B5CAF428}" destId="{6E376D31-5380-4FEC-B746-5EA7A26BC10C}" srcOrd="2" destOrd="0" parTransId="{4A2199C5-449B-4083-926E-3E1EF4582CD5}" sibTransId="{CAEC8F0A-EAE2-4D02-960E-4BBDDCBA082F}"/>
    <dgm:cxn modelId="{654B00D1-63D3-534E-86D3-3E0A65C2C8AC}" type="presOf" srcId="{6E376D31-5380-4FEC-B746-5EA7A26BC10C}" destId="{AF2425ED-61CF-8840-86F2-065757E4F26A}" srcOrd="0" destOrd="0" presId="urn:microsoft.com/office/officeart/2005/8/layout/hierarchy1"/>
    <dgm:cxn modelId="{4034F6DC-DD06-4102-81B2-F42B878847D2}" srcId="{73652BE6-B848-441B-AE0D-AEE0B5CAF428}" destId="{D4FCD53C-E4E4-4E72-87D9-28323D476325}" srcOrd="0" destOrd="0" parTransId="{1759E142-AC0D-4672-9E57-5073A5107615}" sibTransId="{704B4A3F-29E8-4AD4-9454-2217E437AC71}"/>
    <dgm:cxn modelId="{A459D48A-C84C-CA46-95AF-802E34D8E318}" type="presParOf" srcId="{9C56A9A7-085B-794D-B8D4-C8CBFAFF2AE6}" destId="{05D36D6B-EB61-7F4A-94AB-95E0E9A0E33E}" srcOrd="0" destOrd="0" presId="urn:microsoft.com/office/officeart/2005/8/layout/hierarchy1"/>
    <dgm:cxn modelId="{80EB1FF6-AD36-EE42-8F2E-1763C723B14F}" type="presParOf" srcId="{05D36D6B-EB61-7F4A-94AB-95E0E9A0E33E}" destId="{90C9C3DC-E63F-1F4C-90AB-4030B272EE9C}" srcOrd="0" destOrd="0" presId="urn:microsoft.com/office/officeart/2005/8/layout/hierarchy1"/>
    <dgm:cxn modelId="{47132631-C9EA-8A4A-BCE8-B943DDDB1E68}" type="presParOf" srcId="{90C9C3DC-E63F-1F4C-90AB-4030B272EE9C}" destId="{AEC8D6F8-E173-9D40-A87D-BCA00788CD8C}" srcOrd="0" destOrd="0" presId="urn:microsoft.com/office/officeart/2005/8/layout/hierarchy1"/>
    <dgm:cxn modelId="{3E78C499-5E4B-A54E-903E-6EF24CC38ADC}" type="presParOf" srcId="{90C9C3DC-E63F-1F4C-90AB-4030B272EE9C}" destId="{105C6839-FCEA-A344-8DBD-C83F72B16E24}" srcOrd="1" destOrd="0" presId="urn:microsoft.com/office/officeart/2005/8/layout/hierarchy1"/>
    <dgm:cxn modelId="{8732C3C8-1E9D-3046-8716-46096E5D796B}" type="presParOf" srcId="{05D36D6B-EB61-7F4A-94AB-95E0E9A0E33E}" destId="{D5B396A6-2695-174E-B40F-55E1C7CDEFE3}" srcOrd="1" destOrd="0" presId="urn:microsoft.com/office/officeart/2005/8/layout/hierarchy1"/>
    <dgm:cxn modelId="{749314D4-AB9C-5348-81E0-1393E98D65C1}" type="presParOf" srcId="{9C56A9A7-085B-794D-B8D4-C8CBFAFF2AE6}" destId="{AA60AABB-6AD0-3A4A-BF2F-84AB8D4AB0A4}" srcOrd="1" destOrd="0" presId="urn:microsoft.com/office/officeart/2005/8/layout/hierarchy1"/>
    <dgm:cxn modelId="{F341DC98-9BC5-8F41-B1D6-F6007FDBE845}" type="presParOf" srcId="{AA60AABB-6AD0-3A4A-BF2F-84AB8D4AB0A4}" destId="{228AEA7F-0694-8742-898D-D3C3B536627E}" srcOrd="0" destOrd="0" presId="urn:microsoft.com/office/officeart/2005/8/layout/hierarchy1"/>
    <dgm:cxn modelId="{EAA04C78-E457-8942-A6E7-C81C43DE1C6F}" type="presParOf" srcId="{228AEA7F-0694-8742-898D-D3C3B536627E}" destId="{065B890D-A8FF-8B42-A88B-B2AA044AB6DD}" srcOrd="0" destOrd="0" presId="urn:microsoft.com/office/officeart/2005/8/layout/hierarchy1"/>
    <dgm:cxn modelId="{0A0406F6-7909-3A4E-B04F-BB37E7833125}" type="presParOf" srcId="{228AEA7F-0694-8742-898D-D3C3B536627E}" destId="{845FC4FF-C5E7-E743-A167-5735F814A627}" srcOrd="1" destOrd="0" presId="urn:microsoft.com/office/officeart/2005/8/layout/hierarchy1"/>
    <dgm:cxn modelId="{F99B3436-9753-4E46-B51F-EA2855D293F4}" type="presParOf" srcId="{AA60AABB-6AD0-3A4A-BF2F-84AB8D4AB0A4}" destId="{A5F480E8-C052-AC40-BE4A-28B2BB39AC9F}" srcOrd="1" destOrd="0" presId="urn:microsoft.com/office/officeart/2005/8/layout/hierarchy1"/>
    <dgm:cxn modelId="{4BC5CE39-6069-C44B-92EF-65C99B3A5718}" type="presParOf" srcId="{9C56A9A7-085B-794D-B8D4-C8CBFAFF2AE6}" destId="{269B160A-C343-5B4F-8A42-09F7655EF66C}" srcOrd="2" destOrd="0" presId="urn:microsoft.com/office/officeart/2005/8/layout/hierarchy1"/>
    <dgm:cxn modelId="{1892CDF9-B150-CB4A-A7F6-E38AB5140EF0}" type="presParOf" srcId="{269B160A-C343-5B4F-8A42-09F7655EF66C}" destId="{37649368-6C1B-7D4B-B99D-8120E7EDE160}" srcOrd="0" destOrd="0" presId="urn:microsoft.com/office/officeart/2005/8/layout/hierarchy1"/>
    <dgm:cxn modelId="{0EB1CF9A-E1B3-D44B-873B-2561308DC40E}" type="presParOf" srcId="{37649368-6C1B-7D4B-B99D-8120E7EDE160}" destId="{26E0DA71-61BF-5E4D-B4CC-9949501044CE}" srcOrd="0" destOrd="0" presId="urn:microsoft.com/office/officeart/2005/8/layout/hierarchy1"/>
    <dgm:cxn modelId="{74DBC0EA-7CAE-B947-9B3A-0E4E83CF2884}" type="presParOf" srcId="{37649368-6C1B-7D4B-B99D-8120E7EDE160}" destId="{AF2425ED-61CF-8840-86F2-065757E4F26A}" srcOrd="1" destOrd="0" presId="urn:microsoft.com/office/officeart/2005/8/layout/hierarchy1"/>
    <dgm:cxn modelId="{D824C638-AEFD-C141-9390-397EE95D348C}" type="presParOf" srcId="{269B160A-C343-5B4F-8A42-09F7655EF66C}" destId="{17E7AC9B-3ED8-CF46-9EC7-2D76F9200D2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2DF254-11F6-488D-941D-6389791BA81B}" type="doc">
      <dgm:prSet loTypeId="urn:microsoft.com/office/officeart/2018/2/layout/IconCircle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3CF83D8-710F-4EB6-90C6-D1A4A2A96275}">
      <dgm:prSet custT="1"/>
      <dgm:spPr/>
      <dgm:t>
        <a:bodyPr/>
        <a:lstStyle/>
        <a:p>
          <a:pPr>
            <a:lnSpc>
              <a:spcPct val="100000"/>
            </a:lnSpc>
          </a:pPr>
          <a:r>
            <a:rPr lang="en-GB" sz="1800" dirty="0"/>
            <a:t>In most cases employers will expect a potential employee to have knowledge and understanding of safeguarding practices and procedures therefore, it is beneficial to undergo a course in safeguarding awareness. </a:t>
          </a:r>
          <a:endParaRPr lang="en-US" sz="1800" dirty="0"/>
        </a:p>
      </dgm:t>
    </dgm:pt>
    <dgm:pt modelId="{F6F6D25D-2437-4054-8785-995F864B18EE}" type="parTrans" cxnId="{E8CA7A40-59D5-413B-8D46-41BC1FADC8AA}">
      <dgm:prSet/>
      <dgm:spPr/>
      <dgm:t>
        <a:bodyPr/>
        <a:lstStyle/>
        <a:p>
          <a:endParaRPr lang="en-US"/>
        </a:p>
      </dgm:t>
    </dgm:pt>
    <dgm:pt modelId="{303C2AEB-4355-4974-8D2F-58CA130AD668}" type="sibTrans" cxnId="{E8CA7A40-59D5-413B-8D46-41BC1FADC8AA}">
      <dgm:prSet/>
      <dgm:spPr/>
      <dgm:t>
        <a:bodyPr/>
        <a:lstStyle/>
        <a:p>
          <a:pPr>
            <a:lnSpc>
              <a:spcPct val="100000"/>
            </a:lnSpc>
          </a:pPr>
          <a:endParaRPr lang="en-US"/>
        </a:p>
      </dgm:t>
    </dgm:pt>
    <dgm:pt modelId="{70CC2892-EAED-4E12-B51F-E2B2EC23346A}">
      <dgm:prSet custT="1"/>
      <dgm:spPr/>
      <dgm:t>
        <a:bodyPr/>
        <a:lstStyle/>
        <a:p>
          <a:pPr>
            <a:lnSpc>
              <a:spcPct val="100000"/>
            </a:lnSpc>
          </a:pPr>
          <a:r>
            <a:rPr lang="en-GB" sz="1600" dirty="0"/>
            <a:t>You do not have to be a graduate; however, the following degrees can lead to a family support worker career:</a:t>
          </a:r>
        </a:p>
        <a:p>
          <a:pPr>
            <a:lnSpc>
              <a:spcPct val="100000"/>
            </a:lnSpc>
          </a:pPr>
          <a:r>
            <a:rPr lang="en-GB" sz="1600" dirty="0"/>
            <a:t>- Education</a:t>
          </a:r>
        </a:p>
        <a:p>
          <a:pPr>
            <a:lnSpc>
              <a:spcPct val="100000"/>
            </a:lnSpc>
          </a:pPr>
          <a:r>
            <a:rPr lang="en-GB" sz="1600" dirty="0"/>
            <a:t>- Childhood studies</a:t>
          </a:r>
        </a:p>
        <a:p>
          <a:pPr>
            <a:lnSpc>
              <a:spcPct val="100000"/>
            </a:lnSpc>
          </a:pPr>
          <a:r>
            <a:rPr lang="en-GB" sz="1600" dirty="0"/>
            <a:t>- Psychology </a:t>
          </a:r>
        </a:p>
        <a:p>
          <a:pPr>
            <a:lnSpc>
              <a:spcPct val="100000"/>
            </a:lnSpc>
          </a:pPr>
          <a:r>
            <a:rPr lang="en-GB" sz="1600" dirty="0"/>
            <a:t>- Social work </a:t>
          </a:r>
        </a:p>
        <a:p>
          <a:pPr>
            <a:lnSpc>
              <a:spcPct val="100000"/>
            </a:lnSpc>
          </a:pPr>
          <a:r>
            <a:rPr lang="en-GB" sz="1600" dirty="0"/>
            <a:t>- Youth and community work</a:t>
          </a:r>
        </a:p>
        <a:p>
          <a:pPr>
            <a:lnSpc>
              <a:spcPct val="100000"/>
            </a:lnSpc>
          </a:pPr>
          <a:endParaRPr lang="en-US" sz="1100" dirty="0"/>
        </a:p>
      </dgm:t>
    </dgm:pt>
    <dgm:pt modelId="{20A945AC-81DE-4E6B-ABA8-FFB56CE75852}" type="parTrans" cxnId="{C6EDC3DD-405E-4181-B580-6964CA2B54AE}">
      <dgm:prSet/>
      <dgm:spPr/>
      <dgm:t>
        <a:bodyPr/>
        <a:lstStyle/>
        <a:p>
          <a:endParaRPr lang="en-US"/>
        </a:p>
      </dgm:t>
    </dgm:pt>
    <dgm:pt modelId="{8700575A-09EA-447D-A425-8E534EED9E7A}" type="sibTrans" cxnId="{C6EDC3DD-405E-4181-B580-6964CA2B54AE}">
      <dgm:prSet/>
      <dgm:spPr/>
      <dgm:t>
        <a:bodyPr/>
        <a:lstStyle/>
        <a:p>
          <a:pPr>
            <a:lnSpc>
              <a:spcPct val="100000"/>
            </a:lnSpc>
          </a:pPr>
          <a:endParaRPr lang="en-US"/>
        </a:p>
      </dgm:t>
    </dgm:pt>
    <dgm:pt modelId="{F97B3412-ECBD-4A05-A60D-11FBFF3F632B}" type="pres">
      <dgm:prSet presAssocID="{422DF254-11F6-488D-941D-6389791BA81B}" presName="root" presStyleCnt="0">
        <dgm:presLayoutVars>
          <dgm:dir/>
          <dgm:resizeHandles val="exact"/>
        </dgm:presLayoutVars>
      </dgm:prSet>
      <dgm:spPr/>
    </dgm:pt>
    <dgm:pt modelId="{C03D4913-A11D-410E-A200-D783CBC70221}" type="pres">
      <dgm:prSet presAssocID="{422DF254-11F6-488D-941D-6389791BA81B}" presName="container" presStyleCnt="0">
        <dgm:presLayoutVars>
          <dgm:dir/>
          <dgm:resizeHandles val="exact"/>
        </dgm:presLayoutVars>
      </dgm:prSet>
      <dgm:spPr/>
    </dgm:pt>
    <dgm:pt modelId="{B5830785-2B22-4366-930F-98848A09666F}" type="pres">
      <dgm:prSet presAssocID="{C3CF83D8-710F-4EB6-90C6-D1A4A2A96275}" presName="compNode" presStyleCnt="0"/>
      <dgm:spPr/>
    </dgm:pt>
    <dgm:pt modelId="{B4FC744E-2FBC-40A9-9BE9-0B2ED7350A8B}" type="pres">
      <dgm:prSet presAssocID="{C3CF83D8-710F-4EB6-90C6-D1A4A2A96275}" presName="iconBgRect" presStyleLbl="bgShp" presStyleIdx="0" presStyleCnt="2" custLinFactNeighborX="-47607" custLinFactNeighborY="-74233"/>
      <dgm:spPr/>
    </dgm:pt>
    <dgm:pt modelId="{15EB8B1F-D018-4A46-8F76-5939CD2A604F}" type="pres">
      <dgm:prSet presAssocID="{C3CF83D8-710F-4EB6-90C6-D1A4A2A96275}" presName="iconRect" presStyleLbl="node1" presStyleIdx="0" presStyleCnt="2" custLinFactY="-21539" custLinFactNeighborX="-55038"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60ADF4F0-558D-4044-A3CA-3445BF6B6124}" type="pres">
      <dgm:prSet presAssocID="{C3CF83D8-710F-4EB6-90C6-D1A4A2A96275}" presName="spaceRect" presStyleCnt="0"/>
      <dgm:spPr/>
    </dgm:pt>
    <dgm:pt modelId="{5D93E423-B630-4AC3-806F-D72A08C0E924}" type="pres">
      <dgm:prSet presAssocID="{C3CF83D8-710F-4EB6-90C6-D1A4A2A96275}" presName="textRect" presStyleLbl="revTx" presStyleIdx="0" presStyleCnt="2" custLinFactNeighborX="-19012" custLinFactNeighborY="-24198">
        <dgm:presLayoutVars>
          <dgm:chMax val="1"/>
          <dgm:chPref val="1"/>
        </dgm:presLayoutVars>
      </dgm:prSet>
      <dgm:spPr/>
    </dgm:pt>
    <dgm:pt modelId="{AE936AF1-7B97-447B-AF9F-C07A7F605E67}" type="pres">
      <dgm:prSet presAssocID="{303C2AEB-4355-4974-8D2F-58CA130AD668}" presName="sibTrans" presStyleLbl="sibTrans2D1" presStyleIdx="0" presStyleCnt="0"/>
      <dgm:spPr/>
    </dgm:pt>
    <dgm:pt modelId="{8ED0AFFE-1CEE-4681-93C0-E85EB1C89718}" type="pres">
      <dgm:prSet presAssocID="{70CC2892-EAED-4E12-B51F-E2B2EC23346A}" presName="compNode" presStyleCnt="0"/>
      <dgm:spPr/>
    </dgm:pt>
    <dgm:pt modelId="{05284388-2800-4A4C-A04A-F122FA00527A}" type="pres">
      <dgm:prSet presAssocID="{70CC2892-EAED-4E12-B51F-E2B2EC23346A}" presName="iconBgRect" presStyleLbl="bgShp" presStyleIdx="1" presStyleCnt="2" custLinFactNeighborX="-20536" custLinFactNeighborY="-81087"/>
      <dgm:spPr/>
    </dgm:pt>
    <dgm:pt modelId="{02A404EB-D28E-4000-8D90-6102672E2187}" type="pres">
      <dgm:prSet presAssocID="{70CC2892-EAED-4E12-B51F-E2B2EC23346A}" presName="iconRect" presStyleLbl="node1" presStyleIdx="1" presStyleCnt="2" custLinFactY="-42764" custLinFactNeighborX="-34911" custLinFactNeighborY="-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D138EA10-641D-4E99-BF5F-2CA2775C2D75}" type="pres">
      <dgm:prSet presAssocID="{70CC2892-EAED-4E12-B51F-E2B2EC23346A}" presName="spaceRect" presStyleCnt="0"/>
      <dgm:spPr/>
    </dgm:pt>
    <dgm:pt modelId="{A455A955-80CC-49F9-8E08-8091C9B08D3C}" type="pres">
      <dgm:prSet presAssocID="{70CC2892-EAED-4E12-B51F-E2B2EC23346A}" presName="textRect" presStyleLbl="revTx" presStyleIdx="1" presStyleCnt="2" custLinFactNeighborX="-8181" custLinFactNeighborY="-6991">
        <dgm:presLayoutVars>
          <dgm:chMax val="1"/>
          <dgm:chPref val="1"/>
        </dgm:presLayoutVars>
      </dgm:prSet>
      <dgm:spPr/>
    </dgm:pt>
  </dgm:ptLst>
  <dgm:cxnLst>
    <dgm:cxn modelId="{1C51402D-02E6-534D-AD83-BE9458BBEC99}" type="presOf" srcId="{70CC2892-EAED-4E12-B51F-E2B2EC23346A}" destId="{A455A955-80CC-49F9-8E08-8091C9B08D3C}" srcOrd="0" destOrd="0" presId="urn:microsoft.com/office/officeart/2018/2/layout/IconCircleList"/>
    <dgm:cxn modelId="{E8CA7A40-59D5-413B-8D46-41BC1FADC8AA}" srcId="{422DF254-11F6-488D-941D-6389791BA81B}" destId="{C3CF83D8-710F-4EB6-90C6-D1A4A2A96275}" srcOrd="0" destOrd="0" parTransId="{F6F6D25D-2437-4054-8785-995F864B18EE}" sibTransId="{303C2AEB-4355-4974-8D2F-58CA130AD668}"/>
    <dgm:cxn modelId="{0802AD64-3898-5647-8B46-94CD3DF3692B}" type="presOf" srcId="{422DF254-11F6-488D-941D-6389791BA81B}" destId="{F97B3412-ECBD-4A05-A60D-11FBFF3F632B}" srcOrd="0" destOrd="0" presId="urn:microsoft.com/office/officeart/2018/2/layout/IconCircleList"/>
    <dgm:cxn modelId="{8E891980-DB66-1147-8C29-38FFDCCCEB2D}" type="presOf" srcId="{303C2AEB-4355-4974-8D2F-58CA130AD668}" destId="{AE936AF1-7B97-447B-AF9F-C07A7F605E67}" srcOrd="0" destOrd="0" presId="urn:microsoft.com/office/officeart/2018/2/layout/IconCircleList"/>
    <dgm:cxn modelId="{AC30CFBB-B0DE-E146-91DD-C1C9CB01B9C0}" type="presOf" srcId="{C3CF83D8-710F-4EB6-90C6-D1A4A2A96275}" destId="{5D93E423-B630-4AC3-806F-D72A08C0E924}" srcOrd="0" destOrd="0" presId="urn:microsoft.com/office/officeart/2018/2/layout/IconCircleList"/>
    <dgm:cxn modelId="{C6EDC3DD-405E-4181-B580-6964CA2B54AE}" srcId="{422DF254-11F6-488D-941D-6389791BA81B}" destId="{70CC2892-EAED-4E12-B51F-E2B2EC23346A}" srcOrd="1" destOrd="0" parTransId="{20A945AC-81DE-4E6B-ABA8-FFB56CE75852}" sibTransId="{8700575A-09EA-447D-A425-8E534EED9E7A}"/>
    <dgm:cxn modelId="{E331CA94-E135-934F-958A-5F296B88D598}" type="presParOf" srcId="{F97B3412-ECBD-4A05-A60D-11FBFF3F632B}" destId="{C03D4913-A11D-410E-A200-D783CBC70221}" srcOrd="0" destOrd="0" presId="urn:microsoft.com/office/officeart/2018/2/layout/IconCircleList"/>
    <dgm:cxn modelId="{DCA2B7C2-C25A-3F4A-B355-BC44D442F50B}" type="presParOf" srcId="{C03D4913-A11D-410E-A200-D783CBC70221}" destId="{B5830785-2B22-4366-930F-98848A09666F}" srcOrd="0" destOrd="0" presId="urn:microsoft.com/office/officeart/2018/2/layout/IconCircleList"/>
    <dgm:cxn modelId="{BC6C49DE-B003-8743-86ED-2DE6ECE7942B}" type="presParOf" srcId="{B5830785-2B22-4366-930F-98848A09666F}" destId="{B4FC744E-2FBC-40A9-9BE9-0B2ED7350A8B}" srcOrd="0" destOrd="0" presId="urn:microsoft.com/office/officeart/2018/2/layout/IconCircleList"/>
    <dgm:cxn modelId="{C9BA1085-E6DD-F34A-A653-5F7CAEEB8A76}" type="presParOf" srcId="{B5830785-2B22-4366-930F-98848A09666F}" destId="{15EB8B1F-D018-4A46-8F76-5939CD2A604F}" srcOrd="1" destOrd="0" presId="urn:microsoft.com/office/officeart/2018/2/layout/IconCircleList"/>
    <dgm:cxn modelId="{AC1F6A26-1FC0-1B4E-AFEA-1D8352944081}" type="presParOf" srcId="{B5830785-2B22-4366-930F-98848A09666F}" destId="{60ADF4F0-558D-4044-A3CA-3445BF6B6124}" srcOrd="2" destOrd="0" presId="urn:microsoft.com/office/officeart/2018/2/layout/IconCircleList"/>
    <dgm:cxn modelId="{43AD3959-7105-734B-B3B0-FC12FEE8A871}" type="presParOf" srcId="{B5830785-2B22-4366-930F-98848A09666F}" destId="{5D93E423-B630-4AC3-806F-D72A08C0E924}" srcOrd="3" destOrd="0" presId="urn:microsoft.com/office/officeart/2018/2/layout/IconCircleList"/>
    <dgm:cxn modelId="{DBCF1441-15C3-F540-8FD1-833909C075F2}" type="presParOf" srcId="{C03D4913-A11D-410E-A200-D783CBC70221}" destId="{AE936AF1-7B97-447B-AF9F-C07A7F605E67}" srcOrd="1" destOrd="0" presId="urn:microsoft.com/office/officeart/2018/2/layout/IconCircleList"/>
    <dgm:cxn modelId="{F8BAEDCA-A867-8B4A-B1E4-593A60515AED}" type="presParOf" srcId="{C03D4913-A11D-410E-A200-D783CBC70221}" destId="{8ED0AFFE-1CEE-4681-93C0-E85EB1C89718}" srcOrd="2" destOrd="0" presId="urn:microsoft.com/office/officeart/2018/2/layout/IconCircleList"/>
    <dgm:cxn modelId="{2CD74935-EC3D-0748-ACC1-63C193833517}" type="presParOf" srcId="{8ED0AFFE-1CEE-4681-93C0-E85EB1C89718}" destId="{05284388-2800-4A4C-A04A-F122FA00527A}" srcOrd="0" destOrd="0" presId="urn:microsoft.com/office/officeart/2018/2/layout/IconCircleList"/>
    <dgm:cxn modelId="{C8F21EEB-C1FF-5A41-9BB1-1587B2961208}" type="presParOf" srcId="{8ED0AFFE-1CEE-4681-93C0-E85EB1C89718}" destId="{02A404EB-D28E-4000-8D90-6102672E2187}" srcOrd="1" destOrd="0" presId="urn:microsoft.com/office/officeart/2018/2/layout/IconCircleList"/>
    <dgm:cxn modelId="{C8747424-28A1-AA48-B475-ED75A3465FA1}" type="presParOf" srcId="{8ED0AFFE-1CEE-4681-93C0-E85EB1C89718}" destId="{D138EA10-641D-4E99-BF5F-2CA2775C2D75}" srcOrd="2" destOrd="0" presId="urn:microsoft.com/office/officeart/2018/2/layout/IconCircleList"/>
    <dgm:cxn modelId="{DB9AC9A7-5C3C-AA40-A267-6066A37523B4}" type="presParOf" srcId="{8ED0AFFE-1CEE-4681-93C0-E85EB1C89718}" destId="{A455A955-80CC-49F9-8E08-8091C9B08D3C}"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357CAE-859D-4CD1-A9CE-818173A2661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E105B664-96A8-4AF5-AD9C-300060AB1143}">
      <dgm:prSet/>
      <dgm:spPr>
        <a:solidFill>
          <a:schemeClr val="accent1">
            <a:lumMod val="75000"/>
          </a:schemeClr>
        </a:solidFill>
      </dgm:spPr>
      <dgm:t>
        <a:bodyPr/>
        <a:lstStyle/>
        <a:p>
          <a:r>
            <a:rPr lang="en-GB" dirty="0"/>
            <a:t>Relevant college diplomas include:</a:t>
          </a:r>
          <a:endParaRPr lang="en-US" dirty="0"/>
        </a:p>
      </dgm:t>
    </dgm:pt>
    <dgm:pt modelId="{E9D45487-E761-4747-A073-90BAD386443F}" type="parTrans" cxnId="{9195AF05-CB11-469F-A281-8CD712F9B6AC}">
      <dgm:prSet/>
      <dgm:spPr/>
      <dgm:t>
        <a:bodyPr/>
        <a:lstStyle/>
        <a:p>
          <a:endParaRPr lang="en-US"/>
        </a:p>
      </dgm:t>
    </dgm:pt>
    <dgm:pt modelId="{BA141934-0352-4FD9-96CA-2740685694C8}" type="sibTrans" cxnId="{9195AF05-CB11-469F-A281-8CD712F9B6AC}">
      <dgm:prSet/>
      <dgm:spPr/>
      <dgm:t>
        <a:bodyPr/>
        <a:lstStyle/>
        <a:p>
          <a:endParaRPr lang="en-US"/>
        </a:p>
      </dgm:t>
    </dgm:pt>
    <dgm:pt modelId="{DA3E580A-4287-4FA2-B7B4-2E6F05BAC4A5}">
      <dgm:prSet/>
      <dgm:spPr>
        <a:solidFill>
          <a:schemeClr val="accent5">
            <a:lumMod val="75000"/>
          </a:schemeClr>
        </a:solidFill>
      </dgm:spPr>
      <dgm:t>
        <a:bodyPr/>
        <a:lstStyle/>
        <a:p>
          <a:r>
            <a:rPr lang="en-GB"/>
            <a:t>Level 3 Diploma in Health and Social Care</a:t>
          </a:r>
          <a:endParaRPr lang="en-US"/>
        </a:p>
      </dgm:t>
    </dgm:pt>
    <dgm:pt modelId="{4A80C129-024D-41D1-BB73-6E7EAFF9B138}" type="parTrans" cxnId="{79B9DC62-4E90-4037-8F8C-B1FA25392FB8}">
      <dgm:prSet/>
      <dgm:spPr/>
      <dgm:t>
        <a:bodyPr/>
        <a:lstStyle/>
        <a:p>
          <a:endParaRPr lang="en-US"/>
        </a:p>
      </dgm:t>
    </dgm:pt>
    <dgm:pt modelId="{AA651318-D232-4E2E-AE34-5D69AE40B95A}" type="sibTrans" cxnId="{79B9DC62-4E90-4037-8F8C-B1FA25392FB8}">
      <dgm:prSet/>
      <dgm:spPr/>
      <dgm:t>
        <a:bodyPr/>
        <a:lstStyle/>
        <a:p>
          <a:endParaRPr lang="en-US"/>
        </a:p>
      </dgm:t>
    </dgm:pt>
    <dgm:pt modelId="{EE2E47FD-3B9F-47EE-87CA-57BBB7C191F1}">
      <dgm:prSet/>
      <dgm:spPr>
        <a:solidFill>
          <a:schemeClr val="accent1">
            <a:lumMod val="60000"/>
            <a:lumOff val="40000"/>
          </a:schemeClr>
        </a:solidFill>
      </dgm:spPr>
      <dgm:t>
        <a:bodyPr/>
        <a:lstStyle/>
        <a:p>
          <a:r>
            <a:rPr lang="en-GB"/>
            <a:t>Level 3 Diploma for the Children and Young People's Workforce</a:t>
          </a:r>
          <a:endParaRPr lang="en-US"/>
        </a:p>
      </dgm:t>
    </dgm:pt>
    <dgm:pt modelId="{6C2D80C2-17F3-44A8-8D9F-6A87572ABDF7}" type="parTrans" cxnId="{37C034CA-170C-4FE6-A27B-672EBB6B0087}">
      <dgm:prSet/>
      <dgm:spPr/>
      <dgm:t>
        <a:bodyPr/>
        <a:lstStyle/>
        <a:p>
          <a:endParaRPr lang="en-US"/>
        </a:p>
      </dgm:t>
    </dgm:pt>
    <dgm:pt modelId="{CC02D6A6-660A-45C4-860E-C359201F81C1}" type="sibTrans" cxnId="{37C034CA-170C-4FE6-A27B-672EBB6B0087}">
      <dgm:prSet/>
      <dgm:spPr/>
      <dgm:t>
        <a:bodyPr/>
        <a:lstStyle/>
        <a:p>
          <a:endParaRPr lang="en-US"/>
        </a:p>
      </dgm:t>
    </dgm:pt>
    <dgm:pt modelId="{05D6F683-F9F7-4DAD-8B0E-B2250BE17912}">
      <dgm:prSet/>
      <dgm:spPr>
        <a:solidFill>
          <a:schemeClr val="accent6">
            <a:lumMod val="75000"/>
          </a:schemeClr>
        </a:solidFill>
      </dgm:spPr>
      <dgm:t>
        <a:bodyPr/>
        <a:lstStyle/>
        <a:p>
          <a:r>
            <a:rPr lang="en-GB" b="1" dirty="0"/>
            <a:t>Entry requirements</a:t>
          </a:r>
          <a:endParaRPr lang="en-US" dirty="0"/>
        </a:p>
      </dgm:t>
    </dgm:pt>
    <dgm:pt modelId="{7F507DFF-6A36-4516-BAA5-211AD6288655}" type="parTrans" cxnId="{9EF2E603-BB2E-4E14-B1F6-E0CC25003885}">
      <dgm:prSet/>
      <dgm:spPr/>
      <dgm:t>
        <a:bodyPr/>
        <a:lstStyle/>
        <a:p>
          <a:endParaRPr lang="en-US"/>
        </a:p>
      </dgm:t>
    </dgm:pt>
    <dgm:pt modelId="{BF1015D2-E27E-4C4A-B404-7738F90140B1}" type="sibTrans" cxnId="{9EF2E603-BB2E-4E14-B1F6-E0CC25003885}">
      <dgm:prSet/>
      <dgm:spPr/>
      <dgm:t>
        <a:bodyPr/>
        <a:lstStyle/>
        <a:p>
          <a:endParaRPr lang="en-US"/>
        </a:p>
      </dgm:t>
    </dgm:pt>
    <dgm:pt modelId="{A87B13F2-DCC5-422F-A3C4-053D29975A29}">
      <dgm:prSet/>
      <dgm:spPr>
        <a:solidFill>
          <a:schemeClr val="accent6"/>
        </a:solidFill>
      </dgm:spPr>
      <dgm:t>
        <a:bodyPr/>
        <a:lstStyle/>
        <a:p>
          <a:r>
            <a:rPr lang="en-GB" dirty="0"/>
            <a:t>4 or 5 GCSEs at grades 9 to 4 (A* to C), or equivalent, for a level 3 course</a:t>
          </a:r>
          <a:endParaRPr lang="en-US" dirty="0"/>
        </a:p>
      </dgm:t>
    </dgm:pt>
    <dgm:pt modelId="{16AB0DD5-1218-4CBC-B5AA-7E25C3EF20DC}" type="parTrans" cxnId="{7FA9FEF2-F33B-4231-A780-8FC519CF99FC}">
      <dgm:prSet/>
      <dgm:spPr/>
      <dgm:t>
        <a:bodyPr/>
        <a:lstStyle/>
        <a:p>
          <a:endParaRPr lang="en-US"/>
        </a:p>
      </dgm:t>
    </dgm:pt>
    <dgm:pt modelId="{6DF5D29C-46D0-4088-9BB5-379ABD5CB7A7}" type="sibTrans" cxnId="{7FA9FEF2-F33B-4231-A780-8FC519CF99FC}">
      <dgm:prSet/>
      <dgm:spPr/>
      <dgm:t>
        <a:bodyPr/>
        <a:lstStyle/>
        <a:p>
          <a:endParaRPr lang="en-US"/>
        </a:p>
      </dgm:t>
    </dgm:pt>
    <dgm:pt modelId="{97213166-7EF4-C047-86C0-ABE98B452FA5}" type="pres">
      <dgm:prSet presAssocID="{97357CAE-859D-4CD1-A9CE-818173A2661C}" presName="diagram" presStyleCnt="0">
        <dgm:presLayoutVars>
          <dgm:dir/>
          <dgm:resizeHandles val="exact"/>
        </dgm:presLayoutVars>
      </dgm:prSet>
      <dgm:spPr/>
    </dgm:pt>
    <dgm:pt modelId="{24980E0B-B378-C848-9B74-B1E18975ECD5}" type="pres">
      <dgm:prSet presAssocID="{E105B664-96A8-4AF5-AD9C-300060AB1143}" presName="node" presStyleLbl="node1" presStyleIdx="0" presStyleCnt="5">
        <dgm:presLayoutVars>
          <dgm:bulletEnabled val="1"/>
        </dgm:presLayoutVars>
      </dgm:prSet>
      <dgm:spPr/>
    </dgm:pt>
    <dgm:pt modelId="{3D2764F1-9EB9-E940-B444-37B3D98BC460}" type="pres">
      <dgm:prSet presAssocID="{BA141934-0352-4FD9-96CA-2740685694C8}" presName="sibTrans" presStyleCnt="0"/>
      <dgm:spPr/>
    </dgm:pt>
    <dgm:pt modelId="{2DF01B88-E300-BC4A-935A-0CAE8AB86760}" type="pres">
      <dgm:prSet presAssocID="{DA3E580A-4287-4FA2-B7B4-2E6F05BAC4A5}" presName="node" presStyleLbl="node1" presStyleIdx="1" presStyleCnt="5">
        <dgm:presLayoutVars>
          <dgm:bulletEnabled val="1"/>
        </dgm:presLayoutVars>
      </dgm:prSet>
      <dgm:spPr/>
    </dgm:pt>
    <dgm:pt modelId="{A12B13CD-783C-0E42-8908-694456B779EE}" type="pres">
      <dgm:prSet presAssocID="{AA651318-D232-4E2E-AE34-5D69AE40B95A}" presName="sibTrans" presStyleCnt="0"/>
      <dgm:spPr/>
    </dgm:pt>
    <dgm:pt modelId="{D8DC65C1-4D1A-D74F-BD43-4D6BC707501D}" type="pres">
      <dgm:prSet presAssocID="{EE2E47FD-3B9F-47EE-87CA-57BBB7C191F1}" presName="node" presStyleLbl="node1" presStyleIdx="2" presStyleCnt="5">
        <dgm:presLayoutVars>
          <dgm:bulletEnabled val="1"/>
        </dgm:presLayoutVars>
      </dgm:prSet>
      <dgm:spPr/>
    </dgm:pt>
    <dgm:pt modelId="{4845B212-5BFD-7B44-BFC1-14F99F6761E9}" type="pres">
      <dgm:prSet presAssocID="{CC02D6A6-660A-45C4-860E-C359201F81C1}" presName="sibTrans" presStyleCnt="0"/>
      <dgm:spPr/>
    </dgm:pt>
    <dgm:pt modelId="{CCB972B2-8969-3A4B-808B-A499F7F0C0D2}" type="pres">
      <dgm:prSet presAssocID="{05D6F683-F9F7-4DAD-8B0E-B2250BE17912}" presName="node" presStyleLbl="node1" presStyleIdx="3" presStyleCnt="5">
        <dgm:presLayoutVars>
          <dgm:bulletEnabled val="1"/>
        </dgm:presLayoutVars>
      </dgm:prSet>
      <dgm:spPr/>
    </dgm:pt>
    <dgm:pt modelId="{68897F2E-4AE9-B94C-B950-BF13055FCC09}" type="pres">
      <dgm:prSet presAssocID="{BF1015D2-E27E-4C4A-B404-7738F90140B1}" presName="sibTrans" presStyleCnt="0"/>
      <dgm:spPr/>
    </dgm:pt>
    <dgm:pt modelId="{CD919CB2-6223-9341-B16A-733A27074DEE}" type="pres">
      <dgm:prSet presAssocID="{A87B13F2-DCC5-422F-A3C4-053D29975A29}" presName="node" presStyleLbl="node1" presStyleIdx="4" presStyleCnt="5">
        <dgm:presLayoutVars>
          <dgm:bulletEnabled val="1"/>
        </dgm:presLayoutVars>
      </dgm:prSet>
      <dgm:spPr/>
    </dgm:pt>
  </dgm:ptLst>
  <dgm:cxnLst>
    <dgm:cxn modelId="{9EF2E603-BB2E-4E14-B1F6-E0CC25003885}" srcId="{97357CAE-859D-4CD1-A9CE-818173A2661C}" destId="{05D6F683-F9F7-4DAD-8B0E-B2250BE17912}" srcOrd="3" destOrd="0" parTransId="{7F507DFF-6A36-4516-BAA5-211AD6288655}" sibTransId="{BF1015D2-E27E-4C4A-B404-7738F90140B1}"/>
    <dgm:cxn modelId="{9195AF05-CB11-469F-A281-8CD712F9B6AC}" srcId="{97357CAE-859D-4CD1-A9CE-818173A2661C}" destId="{E105B664-96A8-4AF5-AD9C-300060AB1143}" srcOrd="0" destOrd="0" parTransId="{E9D45487-E761-4747-A073-90BAD386443F}" sibTransId="{BA141934-0352-4FD9-96CA-2740685694C8}"/>
    <dgm:cxn modelId="{86AFFE1B-6D0F-8D41-B3D1-460CD4A94C0E}" type="presOf" srcId="{97357CAE-859D-4CD1-A9CE-818173A2661C}" destId="{97213166-7EF4-C047-86C0-ABE98B452FA5}" srcOrd="0" destOrd="0" presId="urn:microsoft.com/office/officeart/2005/8/layout/default"/>
    <dgm:cxn modelId="{8D406F30-0F58-8A43-A7A4-6418406CB93D}" type="presOf" srcId="{E105B664-96A8-4AF5-AD9C-300060AB1143}" destId="{24980E0B-B378-C848-9B74-B1E18975ECD5}" srcOrd="0" destOrd="0" presId="urn:microsoft.com/office/officeart/2005/8/layout/default"/>
    <dgm:cxn modelId="{F637453E-FC4F-D44C-863F-5F06A8DB6F2C}" type="presOf" srcId="{05D6F683-F9F7-4DAD-8B0E-B2250BE17912}" destId="{CCB972B2-8969-3A4B-808B-A499F7F0C0D2}" srcOrd="0" destOrd="0" presId="urn:microsoft.com/office/officeart/2005/8/layout/default"/>
    <dgm:cxn modelId="{79B9DC62-4E90-4037-8F8C-B1FA25392FB8}" srcId="{97357CAE-859D-4CD1-A9CE-818173A2661C}" destId="{DA3E580A-4287-4FA2-B7B4-2E6F05BAC4A5}" srcOrd="1" destOrd="0" parTransId="{4A80C129-024D-41D1-BB73-6E7EAFF9B138}" sibTransId="{AA651318-D232-4E2E-AE34-5D69AE40B95A}"/>
    <dgm:cxn modelId="{1241A17E-C0D9-C048-AC6A-ED84E9621BD3}" type="presOf" srcId="{EE2E47FD-3B9F-47EE-87CA-57BBB7C191F1}" destId="{D8DC65C1-4D1A-D74F-BD43-4D6BC707501D}" srcOrd="0" destOrd="0" presId="urn:microsoft.com/office/officeart/2005/8/layout/default"/>
    <dgm:cxn modelId="{37C034CA-170C-4FE6-A27B-672EBB6B0087}" srcId="{97357CAE-859D-4CD1-A9CE-818173A2661C}" destId="{EE2E47FD-3B9F-47EE-87CA-57BBB7C191F1}" srcOrd="2" destOrd="0" parTransId="{6C2D80C2-17F3-44A8-8D9F-6A87572ABDF7}" sibTransId="{CC02D6A6-660A-45C4-860E-C359201F81C1}"/>
    <dgm:cxn modelId="{2ED844CC-8AB7-014C-9B1A-5373C14E6218}" type="presOf" srcId="{DA3E580A-4287-4FA2-B7B4-2E6F05BAC4A5}" destId="{2DF01B88-E300-BC4A-935A-0CAE8AB86760}" srcOrd="0" destOrd="0" presId="urn:microsoft.com/office/officeart/2005/8/layout/default"/>
    <dgm:cxn modelId="{ADD892E3-99C5-4F42-86AA-5E4B51F70B9A}" type="presOf" srcId="{A87B13F2-DCC5-422F-A3C4-053D29975A29}" destId="{CD919CB2-6223-9341-B16A-733A27074DEE}" srcOrd="0" destOrd="0" presId="urn:microsoft.com/office/officeart/2005/8/layout/default"/>
    <dgm:cxn modelId="{7FA9FEF2-F33B-4231-A780-8FC519CF99FC}" srcId="{97357CAE-859D-4CD1-A9CE-818173A2661C}" destId="{A87B13F2-DCC5-422F-A3C4-053D29975A29}" srcOrd="4" destOrd="0" parTransId="{16AB0DD5-1218-4CBC-B5AA-7E25C3EF20DC}" sibTransId="{6DF5D29C-46D0-4088-9BB5-379ABD5CB7A7}"/>
    <dgm:cxn modelId="{3EEB109B-1A0B-5646-9538-B4E77AF3054C}" type="presParOf" srcId="{97213166-7EF4-C047-86C0-ABE98B452FA5}" destId="{24980E0B-B378-C848-9B74-B1E18975ECD5}" srcOrd="0" destOrd="0" presId="urn:microsoft.com/office/officeart/2005/8/layout/default"/>
    <dgm:cxn modelId="{169C1702-EB2F-C146-AF29-F0B7857D2A57}" type="presParOf" srcId="{97213166-7EF4-C047-86C0-ABE98B452FA5}" destId="{3D2764F1-9EB9-E940-B444-37B3D98BC460}" srcOrd="1" destOrd="0" presId="urn:microsoft.com/office/officeart/2005/8/layout/default"/>
    <dgm:cxn modelId="{60D844A6-81DA-CF48-BA06-2963F0636DB8}" type="presParOf" srcId="{97213166-7EF4-C047-86C0-ABE98B452FA5}" destId="{2DF01B88-E300-BC4A-935A-0CAE8AB86760}" srcOrd="2" destOrd="0" presId="urn:microsoft.com/office/officeart/2005/8/layout/default"/>
    <dgm:cxn modelId="{E0B3361C-0DD2-9345-9FDD-AD8F73EDDDF1}" type="presParOf" srcId="{97213166-7EF4-C047-86C0-ABE98B452FA5}" destId="{A12B13CD-783C-0E42-8908-694456B779EE}" srcOrd="3" destOrd="0" presId="urn:microsoft.com/office/officeart/2005/8/layout/default"/>
    <dgm:cxn modelId="{27CDE97C-2C07-3A45-8D9E-1368A9C99518}" type="presParOf" srcId="{97213166-7EF4-C047-86C0-ABE98B452FA5}" destId="{D8DC65C1-4D1A-D74F-BD43-4D6BC707501D}" srcOrd="4" destOrd="0" presId="urn:microsoft.com/office/officeart/2005/8/layout/default"/>
    <dgm:cxn modelId="{E9316061-EDBB-D649-8166-86FD3FB5F502}" type="presParOf" srcId="{97213166-7EF4-C047-86C0-ABE98B452FA5}" destId="{4845B212-5BFD-7B44-BFC1-14F99F6761E9}" srcOrd="5" destOrd="0" presId="urn:microsoft.com/office/officeart/2005/8/layout/default"/>
    <dgm:cxn modelId="{4CD92981-278D-C743-AB0F-2990D8236F9D}" type="presParOf" srcId="{97213166-7EF4-C047-86C0-ABE98B452FA5}" destId="{CCB972B2-8969-3A4B-808B-A499F7F0C0D2}" srcOrd="6" destOrd="0" presId="urn:microsoft.com/office/officeart/2005/8/layout/default"/>
    <dgm:cxn modelId="{6D9AAED9-728B-2444-AB4B-D47F35ABD717}" type="presParOf" srcId="{97213166-7EF4-C047-86C0-ABE98B452FA5}" destId="{68897F2E-4AE9-B94C-B950-BF13055FCC09}" srcOrd="7" destOrd="0" presId="urn:microsoft.com/office/officeart/2005/8/layout/default"/>
    <dgm:cxn modelId="{1D860D0D-9AC1-F747-A5E7-03CF56D81E3E}" type="presParOf" srcId="{97213166-7EF4-C047-86C0-ABE98B452FA5}" destId="{CD919CB2-6223-9341-B16A-733A27074DEE}"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9DC4F1C-2F9F-4616-8239-478369945E66}" type="doc">
      <dgm:prSet loTypeId="urn:microsoft.com/office/officeart/2005/8/layout/hierarchy1" loCatId="hierarchy" qsTypeId="urn:microsoft.com/office/officeart/2005/8/quickstyle/simple1" qsCatId="simple" csTypeId="urn:microsoft.com/office/officeart/2005/8/colors/accent3_2" csCatId="accent3" phldr="1"/>
      <dgm:spPr/>
      <dgm:t>
        <a:bodyPr/>
        <a:lstStyle/>
        <a:p>
          <a:endParaRPr lang="en-US"/>
        </a:p>
      </dgm:t>
    </dgm:pt>
    <dgm:pt modelId="{7B298EDA-FB6E-434E-9DCC-F334D92C70FB}">
      <dgm:prSet/>
      <dgm:spPr/>
      <dgm:t>
        <a:bodyPr/>
        <a:lstStyle/>
        <a:p>
          <a:r>
            <a:rPr lang="en-GB" dirty="0"/>
            <a:t>You could complete a children, young people and families practitioner higher apprenticeship.</a:t>
          </a:r>
          <a:endParaRPr lang="en-US" dirty="0"/>
        </a:p>
      </dgm:t>
    </dgm:pt>
    <dgm:pt modelId="{FD3D23F8-69A5-440B-9D99-560B9673EF38}" type="parTrans" cxnId="{6D7505C2-5A6F-46FC-ABAE-16695312D864}">
      <dgm:prSet/>
      <dgm:spPr/>
      <dgm:t>
        <a:bodyPr/>
        <a:lstStyle/>
        <a:p>
          <a:endParaRPr lang="en-US"/>
        </a:p>
      </dgm:t>
    </dgm:pt>
    <dgm:pt modelId="{993999DD-46B2-48C7-A549-48A7142BB91F}" type="sibTrans" cxnId="{6D7505C2-5A6F-46FC-ABAE-16695312D864}">
      <dgm:prSet/>
      <dgm:spPr/>
      <dgm:t>
        <a:bodyPr/>
        <a:lstStyle/>
        <a:p>
          <a:endParaRPr lang="en-US"/>
        </a:p>
      </dgm:t>
    </dgm:pt>
    <dgm:pt modelId="{15A27887-ECE6-4D28-8C7B-C0727E6035D1}">
      <dgm:prSet/>
      <dgm:spPr/>
      <dgm:t>
        <a:bodyPr/>
        <a:lstStyle/>
        <a:p>
          <a:r>
            <a:rPr lang="en-GB" b="1" dirty="0"/>
            <a:t>Entry requirements:</a:t>
          </a:r>
        </a:p>
        <a:p>
          <a:r>
            <a:rPr lang="en-GB" dirty="0"/>
            <a:t>4 or 5 GCSEs at grades 9 to 4 (A* to C) and A levels, or equivalent, for a higher </a:t>
          </a:r>
          <a:r>
            <a:rPr lang="en-GB" b="0" i="0" u="none" dirty="0"/>
            <a:t>or degree apprenticeship</a:t>
          </a:r>
          <a:endParaRPr lang="en-US" dirty="0"/>
        </a:p>
      </dgm:t>
    </dgm:pt>
    <dgm:pt modelId="{74F6B738-B3D2-4239-A686-265E5E0DB69C}" type="parTrans" cxnId="{923373BE-B715-4469-BC86-C70811AD3B63}">
      <dgm:prSet/>
      <dgm:spPr/>
      <dgm:t>
        <a:bodyPr/>
        <a:lstStyle/>
        <a:p>
          <a:endParaRPr lang="en-US"/>
        </a:p>
      </dgm:t>
    </dgm:pt>
    <dgm:pt modelId="{6AE3DC97-6269-4DB8-876C-EF6FB6BE57E5}" type="sibTrans" cxnId="{923373BE-B715-4469-BC86-C70811AD3B63}">
      <dgm:prSet/>
      <dgm:spPr/>
      <dgm:t>
        <a:bodyPr/>
        <a:lstStyle/>
        <a:p>
          <a:endParaRPr lang="en-US"/>
        </a:p>
      </dgm:t>
    </dgm:pt>
    <dgm:pt modelId="{17352FF9-AC5D-B947-BD97-752809D486FB}" type="pres">
      <dgm:prSet presAssocID="{F9DC4F1C-2F9F-4616-8239-478369945E66}" presName="hierChild1" presStyleCnt="0">
        <dgm:presLayoutVars>
          <dgm:chPref val="1"/>
          <dgm:dir/>
          <dgm:animOne val="branch"/>
          <dgm:animLvl val="lvl"/>
          <dgm:resizeHandles/>
        </dgm:presLayoutVars>
      </dgm:prSet>
      <dgm:spPr/>
    </dgm:pt>
    <dgm:pt modelId="{B7E99368-D4EA-1946-AE4E-1229AFB550A5}" type="pres">
      <dgm:prSet presAssocID="{7B298EDA-FB6E-434E-9DCC-F334D92C70FB}" presName="hierRoot1" presStyleCnt="0"/>
      <dgm:spPr/>
    </dgm:pt>
    <dgm:pt modelId="{3812193E-6E21-434B-B862-A50C582B0B47}" type="pres">
      <dgm:prSet presAssocID="{7B298EDA-FB6E-434E-9DCC-F334D92C70FB}" presName="composite" presStyleCnt="0"/>
      <dgm:spPr/>
    </dgm:pt>
    <dgm:pt modelId="{F20D4E59-2798-3249-8C85-DC9F040C8A1E}" type="pres">
      <dgm:prSet presAssocID="{7B298EDA-FB6E-434E-9DCC-F334D92C70FB}" presName="background" presStyleLbl="node0" presStyleIdx="0" presStyleCnt="2"/>
      <dgm:spPr/>
    </dgm:pt>
    <dgm:pt modelId="{F45D3D7B-DC66-BB4C-9AB6-AC4021616BB3}" type="pres">
      <dgm:prSet presAssocID="{7B298EDA-FB6E-434E-9DCC-F334D92C70FB}" presName="text" presStyleLbl="fgAcc0" presStyleIdx="0" presStyleCnt="2">
        <dgm:presLayoutVars>
          <dgm:chPref val="3"/>
        </dgm:presLayoutVars>
      </dgm:prSet>
      <dgm:spPr/>
    </dgm:pt>
    <dgm:pt modelId="{13351456-D8A8-AB42-9522-894A38965B5A}" type="pres">
      <dgm:prSet presAssocID="{7B298EDA-FB6E-434E-9DCC-F334D92C70FB}" presName="hierChild2" presStyleCnt="0"/>
      <dgm:spPr/>
    </dgm:pt>
    <dgm:pt modelId="{DB834455-82A7-B946-9747-874761DBF661}" type="pres">
      <dgm:prSet presAssocID="{15A27887-ECE6-4D28-8C7B-C0727E6035D1}" presName="hierRoot1" presStyleCnt="0"/>
      <dgm:spPr/>
    </dgm:pt>
    <dgm:pt modelId="{073400C5-D517-3343-8E59-2E0B4E262A10}" type="pres">
      <dgm:prSet presAssocID="{15A27887-ECE6-4D28-8C7B-C0727E6035D1}" presName="composite" presStyleCnt="0"/>
      <dgm:spPr/>
    </dgm:pt>
    <dgm:pt modelId="{F2C9630A-9907-FC4C-9F65-C8CF5B02A77C}" type="pres">
      <dgm:prSet presAssocID="{15A27887-ECE6-4D28-8C7B-C0727E6035D1}" presName="background" presStyleLbl="node0" presStyleIdx="1" presStyleCnt="2"/>
      <dgm:spPr/>
    </dgm:pt>
    <dgm:pt modelId="{25F89EEC-828E-4E41-A399-77A44B0540F0}" type="pres">
      <dgm:prSet presAssocID="{15A27887-ECE6-4D28-8C7B-C0727E6035D1}" presName="text" presStyleLbl="fgAcc0" presStyleIdx="1" presStyleCnt="2">
        <dgm:presLayoutVars>
          <dgm:chPref val="3"/>
        </dgm:presLayoutVars>
      </dgm:prSet>
      <dgm:spPr/>
    </dgm:pt>
    <dgm:pt modelId="{D69182E3-41CD-494F-ABFB-6BE8B0451855}" type="pres">
      <dgm:prSet presAssocID="{15A27887-ECE6-4D28-8C7B-C0727E6035D1}" presName="hierChild2" presStyleCnt="0"/>
      <dgm:spPr/>
    </dgm:pt>
  </dgm:ptLst>
  <dgm:cxnLst>
    <dgm:cxn modelId="{43A0C812-0618-954B-96A3-01FD4CF964E3}" type="presOf" srcId="{7B298EDA-FB6E-434E-9DCC-F334D92C70FB}" destId="{F45D3D7B-DC66-BB4C-9AB6-AC4021616BB3}" srcOrd="0" destOrd="0" presId="urn:microsoft.com/office/officeart/2005/8/layout/hierarchy1"/>
    <dgm:cxn modelId="{7F5E4D5D-02AF-0043-A57B-3DF0D5CD0112}" type="presOf" srcId="{F9DC4F1C-2F9F-4616-8239-478369945E66}" destId="{17352FF9-AC5D-B947-BD97-752809D486FB}" srcOrd="0" destOrd="0" presId="urn:microsoft.com/office/officeart/2005/8/layout/hierarchy1"/>
    <dgm:cxn modelId="{D48A929A-1E11-244F-BD50-A486796052D9}" type="presOf" srcId="{15A27887-ECE6-4D28-8C7B-C0727E6035D1}" destId="{25F89EEC-828E-4E41-A399-77A44B0540F0}" srcOrd="0" destOrd="0" presId="urn:microsoft.com/office/officeart/2005/8/layout/hierarchy1"/>
    <dgm:cxn modelId="{923373BE-B715-4469-BC86-C70811AD3B63}" srcId="{F9DC4F1C-2F9F-4616-8239-478369945E66}" destId="{15A27887-ECE6-4D28-8C7B-C0727E6035D1}" srcOrd="1" destOrd="0" parTransId="{74F6B738-B3D2-4239-A686-265E5E0DB69C}" sibTransId="{6AE3DC97-6269-4DB8-876C-EF6FB6BE57E5}"/>
    <dgm:cxn modelId="{6D7505C2-5A6F-46FC-ABAE-16695312D864}" srcId="{F9DC4F1C-2F9F-4616-8239-478369945E66}" destId="{7B298EDA-FB6E-434E-9DCC-F334D92C70FB}" srcOrd="0" destOrd="0" parTransId="{FD3D23F8-69A5-440B-9D99-560B9673EF38}" sibTransId="{993999DD-46B2-48C7-A549-48A7142BB91F}"/>
    <dgm:cxn modelId="{4C298DFD-8088-6943-827B-792B0CB1A9AE}" type="presParOf" srcId="{17352FF9-AC5D-B947-BD97-752809D486FB}" destId="{B7E99368-D4EA-1946-AE4E-1229AFB550A5}" srcOrd="0" destOrd="0" presId="urn:microsoft.com/office/officeart/2005/8/layout/hierarchy1"/>
    <dgm:cxn modelId="{8B3C43CC-6638-4344-95B2-63998E05053A}" type="presParOf" srcId="{B7E99368-D4EA-1946-AE4E-1229AFB550A5}" destId="{3812193E-6E21-434B-B862-A50C582B0B47}" srcOrd="0" destOrd="0" presId="urn:microsoft.com/office/officeart/2005/8/layout/hierarchy1"/>
    <dgm:cxn modelId="{6543A324-8685-734B-9DFA-9CF2C7468D98}" type="presParOf" srcId="{3812193E-6E21-434B-B862-A50C582B0B47}" destId="{F20D4E59-2798-3249-8C85-DC9F040C8A1E}" srcOrd="0" destOrd="0" presId="urn:microsoft.com/office/officeart/2005/8/layout/hierarchy1"/>
    <dgm:cxn modelId="{6F431CD6-E334-B743-8646-CBF25E62A76B}" type="presParOf" srcId="{3812193E-6E21-434B-B862-A50C582B0B47}" destId="{F45D3D7B-DC66-BB4C-9AB6-AC4021616BB3}" srcOrd="1" destOrd="0" presId="urn:microsoft.com/office/officeart/2005/8/layout/hierarchy1"/>
    <dgm:cxn modelId="{EAA5E3AC-481A-AA4B-B634-96AA2229F7E0}" type="presParOf" srcId="{B7E99368-D4EA-1946-AE4E-1229AFB550A5}" destId="{13351456-D8A8-AB42-9522-894A38965B5A}" srcOrd="1" destOrd="0" presId="urn:microsoft.com/office/officeart/2005/8/layout/hierarchy1"/>
    <dgm:cxn modelId="{E9069509-23B9-5B4A-AFCC-157C43056BF7}" type="presParOf" srcId="{17352FF9-AC5D-B947-BD97-752809D486FB}" destId="{DB834455-82A7-B946-9747-874761DBF661}" srcOrd="1" destOrd="0" presId="urn:microsoft.com/office/officeart/2005/8/layout/hierarchy1"/>
    <dgm:cxn modelId="{80E0C50C-D4C1-8642-BFEC-C9201163FCF6}" type="presParOf" srcId="{DB834455-82A7-B946-9747-874761DBF661}" destId="{073400C5-D517-3343-8E59-2E0B4E262A10}" srcOrd="0" destOrd="0" presId="urn:microsoft.com/office/officeart/2005/8/layout/hierarchy1"/>
    <dgm:cxn modelId="{1FBCF657-F26C-F34E-B5F4-050538F5CBE2}" type="presParOf" srcId="{073400C5-D517-3343-8E59-2E0B4E262A10}" destId="{F2C9630A-9907-FC4C-9F65-C8CF5B02A77C}" srcOrd="0" destOrd="0" presId="urn:microsoft.com/office/officeart/2005/8/layout/hierarchy1"/>
    <dgm:cxn modelId="{C78AE86B-DD8B-424F-B46F-C508C5D8A3FF}" type="presParOf" srcId="{073400C5-D517-3343-8E59-2E0B4E262A10}" destId="{25F89EEC-828E-4E41-A399-77A44B0540F0}" srcOrd="1" destOrd="0" presId="urn:microsoft.com/office/officeart/2005/8/layout/hierarchy1"/>
    <dgm:cxn modelId="{A0C0A178-C13F-FD45-9940-D9F723DBB014}" type="presParOf" srcId="{DB834455-82A7-B946-9747-874761DBF661}" destId="{D69182E3-41CD-494F-ABFB-6BE8B045185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A7149B-A416-40A2-893B-A6FB727BF8C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69FDBF8-DA07-4206-8F45-BEE1F64E5B45}">
      <dgm:prSet/>
      <dgm:spPr/>
      <dgm:t>
        <a:bodyPr/>
        <a:lstStyle/>
        <a:p>
          <a:r>
            <a:rPr lang="en-GB" b="1"/>
            <a:t>Direct application</a:t>
          </a:r>
          <a:endParaRPr lang="en-US"/>
        </a:p>
      </dgm:t>
    </dgm:pt>
    <dgm:pt modelId="{FD4B704A-F407-4594-B757-6792CC3F349A}" type="parTrans" cxnId="{07EE4A14-5535-4EEE-98CA-12163D766147}">
      <dgm:prSet/>
      <dgm:spPr/>
      <dgm:t>
        <a:bodyPr/>
        <a:lstStyle/>
        <a:p>
          <a:endParaRPr lang="en-US"/>
        </a:p>
      </dgm:t>
    </dgm:pt>
    <dgm:pt modelId="{35E3321D-5BF2-40FC-88EA-E660FE1C0315}" type="sibTrans" cxnId="{07EE4A14-5535-4EEE-98CA-12163D766147}">
      <dgm:prSet/>
      <dgm:spPr/>
      <dgm:t>
        <a:bodyPr/>
        <a:lstStyle/>
        <a:p>
          <a:endParaRPr lang="en-US"/>
        </a:p>
      </dgm:t>
    </dgm:pt>
    <dgm:pt modelId="{708D0FA9-C71C-4A8B-B427-12E0C1D1E767}">
      <dgm:prSet/>
      <dgm:spPr/>
      <dgm:t>
        <a:bodyPr/>
        <a:lstStyle/>
        <a:p>
          <a:r>
            <a:rPr lang="en-GB"/>
            <a:t>Employers will expect you to have:</a:t>
          </a:r>
          <a:endParaRPr lang="en-US"/>
        </a:p>
      </dgm:t>
    </dgm:pt>
    <dgm:pt modelId="{07DE96DB-6676-4D22-97A0-1019DF641177}" type="parTrans" cxnId="{1BD3F182-BD39-4D83-A775-BB563F9DB4B6}">
      <dgm:prSet/>
      <dgm:spPr/>
      <dgm:t>
        <a:bodyPr/>
        <a:lstStyle/>
        <a:p>
          <a:endParaRPr lang="en-US"/>
        </a:p>
      </dgm:t>
    </dgm:pt>
    <dgm:pt modelId="{B95C082B-68C2-424A-9E9A-2B30D30FB78B}" type="sibTrans" cxnId="{1BD3F182-BD39-4D83-A775-BB563F9DB4B6}">
      <dgm:prSet/>
      <dgm:spPr/>
      <dgm:t>
        <a:bodyPr/>
        <a:lstStyle/>
        <a:p>
          <a:endParaRPr lang="en-US"/>
        </a:p>
      </dgm:t>
    </dgm:pt>
    <dgm:pt modelId="{3111B22B-B433-4C63-835E-B3E312FD1F09}">
      <dgm:prSet/>
      <dgm:spPr/>
      <dgm:t>
        <a:bodyPr/>
        <a:lstStyle/>
        <a:p>
          <a:r>
            <a:rPr lang="en-GB" dirty="0"/>
            <a:t>Experience in working with children, young people and their families</a:t>
          </a:r>
          <a:endParaRPr lang="en-US" dirty="0"/>
        </a:p>
      </dgm:t>
    </dgm:pt>
    <dgm:pt modelId="{36CF1879-279B-4F5E-82CB-0AF18DE7C1C9}" type="parTrans" cxnId="{2A42A447-6ECC-4C76-AF88-5769F4EDB05A}">
      <dgm:prSet/>
      <dgm:spPr/>
      <dgm:t>
        <a:bodyPr/>
        <a:lstStyle/>
        <a:p>
          <a:endParaRPr lang="en-US"/>
        </a:p>
      </dgm:t>
    </dgm:pt>
    <dgm:pt modelId="{0F0A44CD-BD11-40A5-93B7-720F5FDA2E1D}" type="sibTrans" cxnId="{2A42A447-6ECC-4C76-AF88-5769F4EDB05A}">
      <dgm:prSet/>
      <dgm:spPr/>
      <dgm:t>
        <a:bodyPr/>
        <a:lstStyle/>
        <a:p>
          <a:endParaRPr lang="en-US"/>
        </a:p>
      </dgm:t>
    </dgm:pt>
    <dgm:pt modelId="{26F09313-397B-4B35-B882-2F484A1EDB41}">
      <dgm:prSet/>
      <dgm:spPr/>
      <dgm:t>
        <a:bodyPr/>
        <a:lstStyle/>
        <a:p>
          <a:r>
            <a:rPr lang="en-GB" dirty="0"/>
            <a:t>A minimum of a level 3 qualification in childcare, social work, social care, counselling, youth work or education</a:t>
          </a:r>
          <a:endParaRPr lang="en-US" dirty="0"/>
        </a:p>
      </dgm:t>
    </dgm:pt>
    <dgm:pt modelId="{D08FB043-FB3E-4763-918E-3B8E1558127B}" type="parTrans" cxnId="{C28CC506-22A0-4B55-A110-DC5B8154038C}">
      <dgm:prSet/>
      <dgm:spPr/>
      <dgm:t>
        <a:bodyPr/>
        <a:lstStyle/>
        <a:p>
          <a:endParaRPr lang="en-US"/>
        </a:p>
      </dgm:t>
    </dgm:pt>
    <dgm:pt modelId="{4931C1F7-7448-4B06-9C0B-AF59654D1919}" type="sibTrans" cxnId="{C28CC506-22A0-4B55-A110-DC5B8154038C}">
      <dgm:prSet/>
      <dgm:spPr/>
      <dgm:t>
        <a:bodyPr/>
        <a:lstStyle/>
        <a:p>
          <a:endParaRPr lang="en-US"/>
        </a:p>
      </dgm:t>
    </dgm:pt>
    <dgm:pt modelId="{CB938C27-6171-E44A-9E42-9441C0FE74FF}" type="pres">
      <dgm:prSet presAssocID="{60A7149B-A416-40A2-893B-A6FB727BF8CC}" presName="hierChild1" presStyleCnt="0">
        <dgm:presLayoutVars>
          <dgm:chPref val="1"/>
          <dgm:dir/>
          <dgm:animOne val="branch"/>
          <dgm:animLvl val="lvl"/>
          <dgm:resizeHandles/>
        </dgm:presLayoutVars>
      </dgm:prSet>
      <dgm:spPr/>
    </dgm:pt>
    <dgm:pt modelId="{4DB5893C-6797-5546-B348-5D4461F86F5B}" type="pres">
      <dgm:prSet presAssocID="{269FDBF8-DA07-4206-8F45-BEE1F64E5B45}" presName="hierRoot1" presStyleCnt="0"/>
      <dgm:spPr/>
    </dgm:pt>
    <dgm:pt modelId="{BE870972-F6D0-A94B-9901-1709E71E3BDE}" type="pres">
      <dgm:prSet presAssocID="{269FDBF8-DA07-4206-8F45-BEE1F64E5B45}" presName="composite" presStyleCnt="0"/>
      <dgm:spPr/>
    </dgm:pt>
    <dgm:pt modelId="{BDBB643A-C9A8-6D4A-8F56-C6E111ED9EAF}" type="pres">
      <dgm:prSet presAssocID="{269FDBF8-DA07-4206-8F45-BEE1F64E5B45}" presName="background" presStyleLbl="node0" presStyleIdx="0" presStyleCnt="4"/>
      <dgm:spPr/>
    </dgm:pt>
    <dgm:pt modelId="{BC1455DE-88A1-F54B-A99A-23FC98453840}" type="pres">
      <dgm:prSet presAssocID="{269FDBF8-DA07-4206-8F45-BEE1F64E5B45}" presName="text" presStyleLbl="fgAcc0" presStyleIdx="0" presStyleCnt="4">
        <dgm:presLayoutVars>
          <dgm:chPref val="3"/>
        </dgm:presLayoutVars>
      </dgm:prSet>
      <dgm:spPr/>
    </dgm:pt>
    <dgm:pt modelId="{9BF9DAFE-3819-774C-8C9B-072BD1D6764F}" type="pres">
      <dgm:prSet presAssocID="{269FDBF8-DA07-4206-8F45-BEE1F64E5B45}" presName="hierChild2" presStyleCnt="0"/>
      <dgm:spPr/>
    </dgm:pt>
    <dgm:pt modelId="{6AFC9866-2670-A54E-BC49-CF716314EF27}" type="pres">
      <dgm:prSet presAssocID="{708D0FA9-C71C-4A8B-B427-12E0C1D1E767}" presName="hierRoot1" presStyleCnt="0"/>
      <dgm:spPr/>
    </dgm:pt>
    <dgm:pt modelId="{1FF55CD3-C13C-644C-8563-4CE2057D2AE8}" type="pres">
      <dgm:prSet presAssocID="{708D0FA9-C71C-4A8B-B427-12E0C1D1E767}" presName="composite" presStyleCnt="0"/>
      <dgm:spPr/>
    </dgm:pt>
    <dgm:pt modelId="{8EAFFD8C-01DF-3045-9FCE-029F85CA0C0C}" type="pres">
      <dgm:prSet presAssocID="{708D0FA9-C71C-4A8B-B427-12E0C1D1E767}" presName="background" presStyleLbl="node0" presStyleIdx="1" presStyleCnt="4"/>
      <dgm:spPr/>
    </dgm:pt>
    <dgm:pt modelId="{07AB635A-0BD1-2447-9A23-BB2612342367}" type="pres">
      <dgm:prSet presAssocID="{708D0FA9-C71C-4A8B-B427-12E0C1D1E767}" presName="text" presStyleLbl="fgAcc0" presStyleIdx="1" presStyleCnt="4">
        <dgm:presLayoutVars>
          <dgm:chPref val="3"/>
        </dgm:presLayoutVars>
      </dgm:prSet>
      <dgm:spPr/>
    </dgm:pt>
    <dgm:pt modelId="{3C4423E6-ED37-0F4B-9E04-AB7B530F30F3}" type="pres">
      <dgm:prSet presAssocID="{708D0FA9-C71C-4A8B-B427-12E0C1D1E767}" presName="hierChild2" presStyleCnt="0"/>
      <dgm:spPr/>
    </dgm:pt>
    <dgm:pt modelId="{2991661B-6CF5-F641-9C05-187B56C8C19C}" type="pres">
      <dgm:prSet presAssocID="{3111B22B-B433-4C63-835E-B3E312FD1F09}" presName="hierRoot1" presStyleCnt="0"/>
      <dgm:spPr/>
    </dgm:pt>
    <dgm:pt modelId="{E150E27E-AE30-ED44-B9E3-B56CBB7C0B68}" type="pres">
      <dgm:prSet presAssocID="{3111B22B-B433-4C63-835E-B3E312FD1F09}" presName="composite" presStyleCnt="0"/>
      <dgm:spPr/>
    </dgm:pt>
    <dgm:pt modelId="{82B37EF5-1782-8547-BBDD-745CA09F44A4}" type="pres">
      <dgm:prSet presAssocID="{3111B22B-B433-4C63-835E-B3E312FD1F09}" presName="background" presStyleLbl="node0" presStyleIdx="2" presStyleCnt="4"/>
      <dgm:spPr/>
    </dgm:pt>
    <dgm:pt modelId="{CF39C92C-09A5-A245-B76A-259A59D146BB}" type="pres">
      <dgm:prSet presAssocID="{3111B22B-B433-4C63-835E-B3E312FD1F09}" presName="text" presStyleLbl="fgAcc0" presStyleIdx="2" presStyleCnt="4">
        <dgm:presLayoutVars>
          <dgm:chPref val="3"/>
        </dgm:presLayoutVars>
      </dgm:prSet>
      <dgm:spPr/>
    </dgm:pt>
    <dgm:pt modelId="{29A20946-D8C3-CF4F-95E8-3F7BF11C3618}" type="pres">
      <dgm:prSet presAssocID="{3111B22B-B433-4C63-835E-B3E312FD1F09}" presName="hierChild2" presStyleCnt="0"/>
      <dgm:spPr/>
    </dgm:pt>
    <dgm:pt modelId="{3D4DE7FB-3030-6142-90D5-B07AEAF47B92}" type="pres">
      <dgm:prSet presAssocID="{26F09313-397B-4B35-B882-2F484A1EDB41}" presName="hierRoot1" presStyleCnt="0"/>
      <dgm:spPr/>
    </dgm:pt>
    <dgm:pt modelId="{FEB4D457-AAAB-AE4A-A2F2-D358551372CC}" type="pres">
      <dgm:prSet presAssocID="{26F09313-397B-4B35-B882-2F484A1EDB41}" presName="composite" presStyleCnt="0"/>
      <dgm:spPr/>
    </dgm:pt>
    <dgm:pt modelId="{82057ABE-8F20-2342-8C5F-1BFEFC55D772}" type="pres">
      <dgm:prSet presAssocID="{26F09313-397B-4B35-B882-2F484A1EDB41}" presName="background" presStyleLbl="node0" presStyleIdx="3" presStyleCnt="4"/>
      <dgm:spPr/>
    </dgm:pt>
    <dgm:pt modelId="{4C4DD689-63C9-C845-85BF-67BEAFC32937}" type="pres">
      <dgm:prSet presAssocID="{26F09313-397B-4B35-B882-2F484A1EDB41}" presName="text" presStyleLbl="fgAcc0" presStyleIdx="3" presStyleCnt="4">
        <dgm:presLayoutVars>
          <dgm:chPref val="3"/>
        </dgm:presLayoutVars>
      </dgm:prSet>
      <dgm:spPr/>
    </dgm:pt>
    <dgm:pt modelId="{F984FE47-6EB8-A545-B598-5C572E4896B2}" type="pres">
      <dgm:prSet presAssocID="{26F09313-397B-4B35-B882-2F484A1EDB41}" presName="hierChild2" presStyleCnt="0"/>
      <dgm:spPr/>
    </dgm:pt>
  </dgm:ptLst>
  <dgm:cxnLst>
    <dgm:cxn modelId="{C28CC506-22A0-4B55-A110-DC5B8154038C}" srcId="{60A7149B-A416-40A2-893B-A6FB727BF8CC}" destId="{26F09313-397B-4B35-B882-2F484A1EDB41}" srcOrd="3" destOrd="0" parTransId="{D08FB043-FB3E-4763-918E-3B8E1558127B}" sibTransId="{4931C1F7-7448-4B06-9C0B-AF59654D1919}"/>
    <dgm:cxn modelId="{FB5AB508-0255-B64A-806E-CC650C07BA1D}" type="presOf" srcId="{269FDBF8-DA07-4206-8F45-BEE1F64E5B45}" destId="{BC1455DE-88A1-F54B-A99A-23FC98453840}" srcOrd="0" destOrd="0" presId="urn:microsoft.com/office/officeart/2005/8/layout/hierarchy1"/>
    <dgm:cxn modelId="{07EE4A14-5535-4EEE-98CA-12163D766147}" srcId="{60A7149B-A416-40A2-893B-A6FB727BF8CC}" destId="{269FDBF8-DA07-4206-8F45-BEE1F64E5B45}" srcOrd="0" destOrd="0" parTransId="{FD4B704A-F407-4594-B757-6792CC3F349A}" sibTransId="{35E3321D-5BF2-40FC-88EA-E660FE1C0315}"/>
    <dgm:cxn modelId="{2A42A447-6ECC-4C76-AF88-5769F4EDB05A}" srcId="{60A7149B-A416-40A2-893B-A6FB727BF8CC}" destId="{3111B22B-B433-4C63-835E-B3E312FD1F09}" srcOrd="2" destOrd="0" parTransId="{36CF1879-279B-4F5E-82CB-0AF18DE7C1C9}" sibTransId="{0F0A44CD-BD11-40A5-93B7-720F5FDA2E1D}"/>
    <dgm:cxn modelId="{FFB5F34F-C63C-DA4B-BB59-33D574430096}" type="presOf" srcId="{26F09313-397B-4B35-B882-2F484A1EDB41}" destId="{4C4DD689-63C9-C845-85BF-67BEAFC32937}" srcOrd="0" destOrd="0" presId="urn:microsoft.com/office/officeart/2005/8/layout/hierarchy1"/>
    <dgm:cxn modelId="{20FABB66-A11D-0A40-9F27-E37764306384}" type="presOf" srcId="{708D0FA9-C71C-4A8B-B427-12E0C1D1E767}" destId="{07AB635A-0BD1-2447-9A23-BB2612342367}" srcOrd="0" destOrd="0" presId="urn:microsoft.com/office/officeart/2005/8/layout/hierarchy1"/>
    <dgm:cxn modelId="{06560571-393F-0D44-8B29-5C9CD9A3375B}" type="presOf" srcId="{3111B22B-B433-4C63-835E-B3E312FD1F09}" destId="{CF39C92C-09A5-A245-B76A-259A59D146BB}" srcOrd="0" destOrd="0" presId="urn:microsoft.com/office/officeart/2005/8/layout/hierarchy1"/>
    <dgm:cxn modelId="{1BD3F182-BD39-4D83-A775-BB563F9DB4B6}" srcId="{60A7149B-A416-40A2-893B-A6FB727BF8CC}" destId="{708D0FA9-C71C-4A8B-B427-12E0C1D1E767}" srcOrd="1" destOrd="0" parTransId="{07DE96DB-6676-4D22-97A0-1019DF641177}" sibTransId="{B95C082B-68C2-424A-9E9A-2B30D30FB78B}"/>
    <dgm:cxn modelId="{FFF4ADE7-3C66-5744-A03A-B40498A8894A}" type="presOf" srcId="{60A7149B-A416-40A2-893B-A6FB727BF8CC}" destId="{CB938C27-6171-E44A-9E42-9441C0FE74FF}" srcOrd="0" destOrd="0" presId="urn:microsoft.com/office/officeart/2005/8/layout/hierarchy1"/>
    <dgm:cxn modelId="{24E57DC8-8775-2049-AB07-34D4127ACFFF}" type="presParOf" srcId="{CB938C27-6171-E44A-9E42-9441C0FE74FF}" destId="{4DB5893C-6797-5546-B348-5D4461F86F5B}" srcOrd="0" destOrd="0" presId="urn:microsoft.com/office/officeart/2005/8/layout/hierarchy1"/>
    <dgm:cxn modelId="{EB02151F-71E9-8240-92A8-562BB6BF4277}" type="presParOf" srcId="{4DB5893C-6797-5546-B348-5D4461F86F5B}" destId="{BE870972-F6D0-A94B-9901-1709E71E3BDE}" srcOrd="0" destOrd="0" presId="urn:microsoft.com/office/officeart/2005/8/layout/hierarchy1"/>
    <dgm:cxn modelId="{9ABDA290-4C48-934C-B1B1-CA4206EF2D04}" type="presParOf" srcId="{BE870972-F6D0-A94B-9901-1709E71E3BDE}" destId="{BDBB643A-C9A8-6D4A-8F56-C6E111ED9EAF}" srcOrd="0" destOrd="0" presId="urn:microsoft.com/office/officeart/2005/8/layout/hierarchy1"/>
    <dgm:cxn modelId="{D77D56F9-01C1-B148-B9E2-A555461612D4}" type="presParOf" srcId="{BE870972-F6D0-A94B-9901-1709E71E3BDE}" destId="{BC1455DE-88A1-F54B-A99A-23FC98453840}" srcOrd="1" destOrd="0" presId="urn:microsoft.com/office/officeart/2005/8/layout/hierarchy1"/>
    <dgm:cxn modelId="{215C38DF-5734-E442-A818-14E4C51E4FEC}" type="presParOf" srcId="{4DB5893C-6797-5546-B348-5D4461F86F5B}" destId="{9BF9DAFE-3819-774C-8C9B-072BD1D6764F}" srcOrd="1" destOrd="0" presId="urn:microsoft.com/office/officeart/2005/8/layout/hierarchy1"/>
    <dgm:cxn modelId="{C9BA5975-5229-0B47-85F6-871C01F9130E}" type="presParOf" srcId="{CB938C27-6171-E44A-9E42-9441C0FE74FF}" destId="{6AFC9866-2670-A54E-BC49-CF716314EF27}" srcOrd="1" destOrd="0" presId="urn:microsoft.com/office/officeart/2005/8/layout/hierarchy1"/>
    <dgm:cxn modelId="{4A5EFB90-E92F-7A40-A69B-C6CD35B23D04}" type="presParOf" srcId="{6AFC9866-2670-A54E-BC49-CF716314EF27}" destId="{1FF55CD3-C13C-644C-8563-4CE2057D2AE8}" srcOrd="0" destOrd="0" presId="urn:microsoft.com/office/officeart/2005/8/layout/hierarchy1"/>
    <dgm:cxn modelId="{7A339B65-9BF5-C84D-A1A8-3A21CDC39EF1}" type="presParOf" srcId="{1FF55CD3-C13C-644C-8563-4CE2057D2AE8}" destId="{8EAFFD8C-01DF-3045-9FCE-029F85CA0C0C}" srcOrd="0" destOrd="0" presId="urn:microsoft.com/office/officeart/2005/8/layout/hierarchy1"/>
    <dgm:cxn modelId="{AD19C982-F820-DC4F-8888-4376B46DA5A3}" type="presParOf" srcId="{1FF55CD3-C13C-644C-8563-4CE2057D2AE8}" destId="{07AB635A-0BD1-2447-9A23-BB2612342367}" srcOrd="1" destOrd="0" presId="urn:microsoft.com/office/officeart/2005/8/layout/hierarchy1"/>
    <dgm:cxn modelId="{C3D5F632-DEEA-BE4E-8F3D-2540BFA4B049}" type="presParOf" srcId="{6AFC9866-2670-A54E-BC49-CF716314EF27}" destId="{3C4423E6-ED37-0F4B-9E04-AB7B530F30F3}" srcOrd="1" destOrd="0" presId="urn:microsoft.com/office/officeart/2005/8/layout/hierarchy1"/>
    <dgm:cxn modelId="{01D85AE5-11E3-3649-B55F-3D4C2D1843ED}" type="presParOf" srcId="{CB938C27-6171-E44A-9E42-9441C0FE74FF}" destId="{2991661B-6CF5-F641-9C05-187B56C8C19C}" srcOrd="2" destOrd="0" presId="urn:microsoft.com/office/officeart/2005/8/layout/hierarchy1"/>
    <dgm:cxn modelId="{A82DF3D2-6980-7447-B2F5-F1EC822BB105}" type="presParOf" srcId="{2991661B-6CF5-F641-9C05-187B56C8C19C}" destId="{E150E27E-AE30-ED44-B9E3-B56CBB7C0B68}" srcOrd="0" destOrd="0" presId="urn:microsoft.com/office/officeart/2005/8/layout/hierarchy1"/>
    <dgm:cxn modelId="{50E666CB-13AB-7144-ADF4-590AF73999DA}" type="presParOf" srcId="{E150E27E-AE30-ED44-B9E3-B56CBB7C0B68}" destId="{82B37EF5-1782-8547-BBDD-745CA09F44A4}" srcOrd="0" destOrd="0" presId="urn:microsoft.com/office/officeart/2005/8/layout/hierarchy1"/>
    <dgm:cxn modelId="{3660B075-4D14-FD44-AA37-A22B0216188B}" type="presParOf" srcId="{E150E27E-AE30-ED44-B9E3-B56CBB7C0B68}" destId="{CF39C92C-09A5-A245-B76A-259A59D146BB}" srcOrd="1" destOrd="0" presId="urn:microsoft.com/office/officeart/2005/8/layout/hierarchy1"/>
    <dgm:cxn modelId="{5383C656-1FC1-4B4C-AF5C-02D2D6278671}" type="presParOf" srcId="{2991661B-6CF5-F641-9C05-187B56C8C19C}" destId="{29A20946-D8C3-CF4F-95E8-3F7BF11C3618}" srcOrd="1" destOrd="0" presId="urn:microsoft.com/office/officeart/2005/8/layout/hierarchy1"/>
    <dgm:cxn modelId="{5535B786-39E8-E148-BC4A-44456829E4F5}" type="presParOf" srcId="{CB938C27-6171-E44A-9E42-9441C0FE74FF}" destId="{3D4DE7FB-3030-6142-90D5-B07AEAF47B92}" srcOrd="3" destOrd="0" presId="urn:microsoft.com/office/officeart/2005/8/layout/hierarchy1"/>
    <dgm:cxn modelId="{A358C1FC-5A9F-7D4D-86A3-AB4DDEBDCC15}" type="presParOf" srcId="{3D4DE7FB-3030-6142-90D5-B07AEAF47B92}" destId="{FEB4D457-AAAB-AE4A-A2F2-D358551372CC}" srcOrd="0" destOrd="0" presId="urn:microsoft.com/office/officeart/2005/8/layout/hierarchy1"/>
    <dgm:cxn modelId="{EF2DA475-EB91-894F-ABE5-76BC1BC7DB3F}" type="presParOf" srcId="{FEB4D457-AAAB-AE4A-A2F2-D358551372CC}" destId="{82057ABE-8F20-2342-8C5F-1BFEFC55D772}" srcOrd="0" destOrd="0" presId="urn:microsoft.com/office/officeart/2005/8/layout/hierarchy1"/>
    <dgm:cxn modelId="{7C876B3D-3203-E145-918D-0C5D2B274FBD}" type="presParOf" srcId="{FEB4D457-AAAB-AE4A-A2F2-D358551372CC}" destId="{4C4DD689-63C9-C845-85BF-67BEAFC32937}" srcOrd="1" destOrd="0" presId="urn:microsoft.com/office/officeart/2005/8/layout/hierarchy1"/>
    <dgm:cxn modelId="{73FE6607-DD5E-4949-A511-A86B3A0B90C2}" type="presParOf" srcId="{3D4DE7FB-3030-6142-90D5-B07AEAF47B92}" destId="{F984FE47-6EB8-A545-B598-5C572E4896B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DC41D9-7560-48C0-852D-68AE5015710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49ABC72-5B52-4A15-B608-4F5C68BE3D27}">
      <dgm:prSet/>
      <dgm:spPr>
        <a:solidFill>
          <a:schemeClr val="accent1">
            <a:lumMod val="60000"/>
            <a:lumOff val="40000"/>
          </a:schemeClr>
        </a:solidFill>
      </dgm:spPr>
      <dgm:t>
        <a:bodyPr/>
        <a:lstStyle/>
        <a:p>
          <a:r>
            <a:rPr lang="en-US" dirty="0"/>
            <a:t>The United Kingdom is made up of four countries: England, Scotland, Northern Ireland and Wales. Each of the four countries has its own social work regulator.</a:t>
          </a:r>
        </a:p>
        <a:p>
          <a:r>
            <a:rPr lang="en-US" dirty="0"/>
            <a:t>To work as a social worker you must be registered with the regulator in the country in which you wish to work.</a:t>
          </a:r>
        </a:p>
      </dgm:t>
    </dgm:pt>
    <dgm:pt modelId="{9DFF76F2-6E53-4FA1-851E-E5F0BE6B89FE}" type="parTrans" cxnId="{5D7F4323-3658-470B-9BE6-6B85D560DF26}">
      <dgm:prSet/>
      <dgm:spPr/>
      <dgm:t>
        <a:bodyPr/>
        <a:lstStyle/>
        <a:p>
          <a:endParaRPr lang="en-US"/>
        </a:p>
      </dgm:t>
    </dgm:pt>
    <dgm:pt modelId="{3F93BAA1-E735-4838-9369-0C679D7691F4}" type="sibTrans" cxnId="{5D7F4323-3658-470B-9BE6-6B85D560DF26}">
      <dgm:prSet/>
      <dgm:spPr/>
      <dgm:t>
        <a:bodyPr/>
        <a:lstStyle/>
        <a:p>
          <a:endParaRPr lang="en-US"/>
        </a:p>
      </dgm:t>
    </dgm:pt>
    <dgm:pt modelId="{F11BA310-9707-4AA5-B4CA-B9F451000277}">
      <dgm:prSet/>
      <dgm:spPr>
        <a:solidFill>
          <a:schemeClr val="accent1">
            <a:lumMod val="75000"/>
          </a:schemeClr>
        </a:solidFill>
      </dgm:spPr>
      <dgm:t>
        <a:bodyPr/>
        <a:lstStyle/>
        <a:p>
          <a:r>
            <a:rPr lang="en-US"/>
            <a:t>First, check if your social work qualification meets the standards for registration with one of the four UK regulators. If you wish register, you’ll need to complete application forms and pay an application fee, which is different for each country. The process of registration may time some time.</a:t>
          </a:r>
        </a:p>
      </dgm:t>
    </dgm:pt>
    <dgm:pt modelId="{F3826C0B-185D-4724-B845-5D03BE67272D}" type="parTrans" cxnId="{A7DA7836-7A36-4D13-AA4C-BE29BD1784B7}">
      <dgm:prSet/>
      <dgm:spPr/>
      <dgm:t>
        <a:bodyPr/>
        <a:lstStyle/>
        <a:p>
          <a:endParaRPr lang="en-US"/>
        </a:p>
      </dgm:t>
    </dgm:pt>
    <dgm:pt modelId="{9711A89E-041B-4BCC-A102-299B54B1EB42}" type="sibTrans" cxnId="{A7DA7836-7A36-4D13-AA4C-BE29BD1784B7}">
      <dgm:prSet/>
      <dgm:spPr/>
      <dgm:t>
        <a:bodyPr/>
        <a:lstStyle/>
        <a:p>
          <a:endParaRPr lang="en-US"/>
        </a:p>
      </dgm:t>
    </dgm:pt>
    <dgm:pt modelId="{A89B527E-50BB-4985-A04C-4D2D3E0F01B6}">
      <dgm:prSet/>
      <dgm:spPr>
        <a:solidFill>
          <a:schemeClr val="accent1">
            <a:lumMod val="60000"/>
            <a:lumOff val="40000"/>
          </a:schemeClr>
        </a:solidFill>
      </dgm:spPr>
      <dgm:t>
        <a:bodyPr/>
        <a:lstStyle/>
        <a:p>
          <a:r>
            <a:rPr lang="en-US"/>
            <a:t>If you do not already have a job with a sponsoring employer, there are various ways you can find social work jobs. Employers often advertise through social work publications. </a:t>
          </a:r>
        </a:p>
      </dgm:t>
    </dgm:pt>
    <dgm:pt modelId="{042A3EEA-BAB3-4FC0-8554-21C22E8382F2}" type="parTrans" cxnId="{5BA68259-6834-4120-9B87-7F9A23F30A78}">
      <dgm:prSet/>
      <dgm:spPr/>
      <dgm:t>
        <a:bodyPr/>
        <a:lstStyle/>
        <a:p>
          <a:endParaRPr lang="en-US"/>
        </a:p>
      </dgm:t>
    </dgm:pt>
    <dgm:pt modelId="{BA44EBFF-931C-4601-9941-C6AC0A8813F5}" type="sibTrans" cxnId="{5BA68259-6834-4120-9B87-7F9A23F30A78}">
      <dgm:prSet/>
      <dgm:spPr/>
      <dgm:t>
        <a:bodyPr/>
        <a:lstStyle/>
        <a:p>
          <a:endParaRPr lang="en-US"/>
        </a:p>
      </dgm:t>
    </dgm:pt>
    <dgm:pt modelId="{DFB8E1A6-75F0-8748-A940-14892097D4EC}" type="pres">
      <dgm:prSet presAssocID="{C9DC41D9-7560-48C0-852D-68AE5015710F}" presName="linear" presStyleCnt="0">
        <dgm:presLayoutVars>
          <dgm:animLvl val="lvl"/>
          <dgm:resizeHandles val="exact"/>
        </dgm:presLayoutVars>
      </dgm:prSet>
      <dgm:spPr/>
    </dgm:pt>
    <dgm:pt modelId="{E70801A4-DA85-0242-862B-94288112ECD1}" type="pres">
      <dgm:prSet presAssocID="{449ABC72-5B52-4A15-B608-4F5C68BE3D27}" presName="parentText" presStyleLbl="node1" presStyleIdx="0" presStyleCnt="3">
        <dgm:presLayoutVars>
          <dgm:chMax val="0"/>
          <dgm:bulletEnabled val="1"/>
        </dgm:presLayoutVars>
      </dgm:prSet>
      <dgm:spPr/>
    </dgm:pt>
    <dgm:pt modelId="{E92F2370-9D13-7045-A345-81822A6F037C}" type="pres">
      <dgm:prSet presAssocID="{3F93BAA1-E735-4838-9369-0C679D7691F4}" presName="spacer" presStyleCnt="0"/>
      <dgm:spPr/>
    </dgm:pt>
    <dgm:pt modelId="{A7A40256-E114-0D49-BA8B-689412CD3353}" type="pres">
      <dgm:prSet presAssocID="{F11BA310-9707-4AA5-B4CA-B9F451000277}" presName="parentText" presStyleLbl="node1" presStyleIdx="1" presStyleCnt="3">
        <dgm:presLayoutVars>
          <dgm:chMax val="0"/>
          <dgm:bulletEnabled val="1"/>
        </dgm:presLayoutVars>
      </dgm:prSet>
      <dgm:spPr/>
    </dgm:pt>
    <dgm:pt modelId="{EF8ADB44-A11A-7644-AFCB-912721DE33EB}" type="pres">
      <dgm:prSet presAssocID="{9711A89E-041B-4BCC-A102-299B54B1EB42}" presName="spacer" presStyleCnt="0"/>
      <dgm:spPr/>
    </dgm:pt>
    <dgm:pt modelId="{ADA7AEF7-2EBF-2447-A663-524E3AAAE343}" type="pres">
      <dgm:prSet presAssocID="{A89B527E-50BB-4985-A04C-4D2D3E0F01B6}" presName="parentText" presStyleLbl="node1" presStyleIdx="2" presStyleCnt="3">
        <dgm:presLayoutVars>
          <dgm:chMax val="0"/>
          <dgm:bulletEnabled val="1"/>
        </dgm:presLayoutVars>
      </dgm:prSet>
      <dgm:spPr/>
    </dgm:pt>
  </dgm:ptLst>
  <dgm:cxnLst>
    <dgm:cxn modelId="{5D7F4323-3658-470B-9BE6-6B85D560DF26}" srcId="{C9DC41D9-7560-48C0-852D-68AE5015710F}" destId="{449ABC72-5B52-4A15-B608-4F5C68BE3D27}" srcOrd="0" destOrd="0" parTransId="{9DFF76F2-6E53-4FA1-851E-E5F0BE6B89FE}" sibTransId="{3F93BAA1-E735-4838-9369-0C679D7691F4}"/>
    <dgm:cxn modelId="{A7DA7836-7A36-4D13-AA4C-BE29BD1784B7}" srcId="{C9DC41D9-7560-48C0-852D-68AE5015710F}" destId="{F11BA310-9707-4AA5-B4CA-B9F451000277}" srcOrd="1" destOrd="0" parTransId="{F3826C0B-185D-4724-B845-5D03BE67272D}" sibTransId="{9711A89E-041B-4BCC-A102-299B54B1EB42}"/>
    <dgm:cxn modelId="{1EF98356-0DCE-7A48-B556-94CFE5A0180F}" type="presOf" srcId="{F11BA310-9707-4AA5-B4CA-B9F451000277}" destId="{A7A40256-E114-0D49-BA8B-689412CD3353}" srcOrd="0" destOrd="0" presId="urn:microsoft.com/office/officeart/2005/8/layout/vList2"/>
    <dgm:cxn modelId="{058F2557-7360-CB40-AA78-710E842A1890}" type="presOf" srcId="{449ABC72-5B52-4A15-B608-4F5C68BE3D27}" destId="{E70801A4-DA85-0242-862B-94288112ECD1}" srcOrd="0" destOrd="0" presId="urn:microsoft.com/office/officeart/2005/8/layout/vList2"/>
    <dgm:cxn modelId="{5BA68259-6834-4120-9B87-7F9A23F30A78}" srcId="{C9DC41D9-7560-48C0-852D-68AE5015710F}" destId="{A89B527E-50BB-4985-A04C-4D2D3E0F01B6}" srcOrd="2" destOrd="0" parTransId="{042A3EEA-BAB3-4FC0-8554-21C22E8382F2}" sibTransId="{BA44EBFF-931C-4601-9941-C6AC0A8813F5}"/>
    <dgm:cxn modelId="{0F47B49C-8D6A-7F48-8B0C-422E0B529CAA}" type="presOf" srcId="{A89B527E-50BB-4985-A04C-4D2D3E0F01B6}" destId="{ADA7AEF7-2EBF-2447-A663-524E3AAAE343}" srcOrd="0" destOrd="0" presId="urn:microsoft.com/office/officeart/2005/8/layout/vList2"/>
    <dgm:cxn modelId="{9813ADF9-2C1B-E740-8DEB-C4D820676FA7}" type="presOf" srcId="{C9DC41D9-7560-48C0-852D-68AE5015710F}" destId="{DFB8E1A6-75F0-8748-A940-14892097D4EC}" srcOrd="0" destOrd="0" presId="urn:microsoft.com/office/officeart/2005/8/layout/vList2"/>
    <dgm:cxn modelId="{6C4EDD18-CEC4-9E4E-9CFC-CAF418A1FAF2}" type="presParOf" srcId="{DFB8E1A6-75F0-8748-A940-14892097D4EC}" destId="{E70801A4-DA85-0242-862B-94288112ECD1}" srcOrd="0" destOrd="0" presId="urn:microsoft.com/office/officeart/2005/8/layout/vList2"/>
    <dgm:cxn modelId="{866BFA59-3D05-E54F-A5D8-7D8CF86BB12C}" type="presParOf" srcId="{DFB8E1A6-75F0-8748-A940-14892097D4EC}" destId="{E92F2370-9D13-7045-A345-81822A6F037C}" srcOrd="1" destOrd="0" presId="urn:microsoft.com/office/officeart/2005/8/layout/vList2"/>
    <dgm:cxn modelId="{9AA4E163-A1E8-EB40-98BE-0B12BCFBF81B}" type="presParOf" srcId="{DFB8E1A6-75F0-8748-A940-14892097D4EC}" destId="{A7A40256-E114-0D49-BA8B-689412CD3353}" srcOrd="2" destOrd="0" presId="urn:microsoft.com/office/officeart/2005/8/layout/vList2"/>
    <dgm:cxn modelId="{F14C5B51-0250-144D-BBE6-2BDF54EE3C19}" type="presParOf" srcId="{DFB8E1A6-75F0-8748-A940-14892097D4EC}" destId="{EF8ADB44-A11A-7644-AFCB-912721DE33EB}" srcOrd="3" destOrd="0" presId="urn:microsoft.com/office/officeart/2005/8/layout/vList2"/>
    <dgm:cxn modelId="{AFC22BC9-66CB-2740-9A3F-7BD769FC9E46}" type="presParOf" srcId="{DFB8E1A6-75F0-8748-A940-14892097D4EC}" destId="{ADA7AEF7-2EBF-2447-A663-524E3AAAE34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C8B79F-09D5-4F86-BE70-5CB2BEADB8E8}" type="doc">
      <dgm:prSet loTypeId="urn:microsoft.com/office/officeart/2018/2/layout/IconCircleList" loCatId="icon" qsTypeId="urn:microsoft.com/office/officeart/2005/8/quickstyle/simple1" qsCatId="simple" csTypeId="urn:microsoft.com/office/officeart/2018/5/colors/Iconchunking_neutralbg_accent3_2" csCatId="accent3" phldr="1"/>
      <dgm:spPr/>
      <dgm:t>
        <a:bodyPr/>
        <a:lstStyle/>
        <a:p>
          <a:endParaRPr lang="en-US"/>
        </a:p>
      </dgm:t>
    </dgm:pt>
    <dgm:pt modelId="{4385481F-D9E5-484A-B718-7810D950B056}">
      <dgm:prSet custT="1"/>
      <dgm:spPr/>
      <dgm:t>
        <a:bodyPr/>
        <a:lstStyle/>
        <a:p>
          <a:r>
            <a:rPr lang="en-US" sz="1800" dirty="0"/>
            <a:t>You may decide to use the assistance of a social work employment agency. These companies discuss your work experience and may be able to assist in securing either permanent or locum/temporary work in the UK. </a:t>
          </a:r>
        </a:p>
      </dgm:t>
    </dgm:pt>
    <dgm:pt modelId="{7E8EB8E2-1C78-4290-90E4-A307E9010ACD}" type="parTrans" cxnId="{75A3B029-047B-41BA-A524-DE9FB2337612}">
      <dgm:prSet/>
      <dgm:spPr/>
      <dgm:t>
        <a:bodyPr/>
        <a:lstStyle/>
        <a:p>
          <a:endParaRPr lang="en-US"/>
        </a:p>
      </dgm:t>
    </dgm:pt>
    <dgm:pt modelId="{CAE4399F-D24A-41A0-BAE5-BB39FE758EDA}" type="sibTrans" cxnId="{75A3B029-047B-41BA-A524-DE9FB2337612}">
      <dgm:prSet/>
      <dgm:spPr/>
      <dgm:t>
        <a:bodyPr/>
        <a:lstStyle/>
        <a:p>
          <a:endParaRPr lang="en-US"/>
        </a:p>
      </dgm:t>
    </dgm:pt>
    <dgm:pt modelId="{E7863FF3-7BD8-4124-AFA5-236B7381162D}">
      <dgm:prSet custT="1"/>
      <dgm:spPr/>
      <dgm:t>
        <a:bodyPr/>
        <a:lstStyle/>
        <a:p>
          <a:r>
            <a:rPr lang="en-US" sz="1800" dirty="0"/>
            <a:t>Most of these companies are ‘for profit’ and charge for this service.</a:t>
          </a:r>
        </a:p>
      </dgm:t>
    </dgm:pt>
    <dgm:pt modelId="{E0946466-B5FF-4936-B677-96ECF5B13EFE}" type="parTrans" cxnId="{3D1D5B62-B5B5-4973-B08D-1BEF3CB2C70F}">
      <dgm:prSet/>
      <dgm:spPr/>
      <dgm:t>
        <a:bodyPr/>
        <a:lstStyle/>
        <a:p>
          <a:endParaRPr lang="en-US"/>
        </a:p>
      </dgm:t>
    </dgm:pt>
    <dgm:pt modelId="{4C4B9CB7-D3B9-4009-B7C2-1F01EE9B0167}" type="sibTrans" cxnId="{3D1D5B62-B5B5-4973-B08D-1BEF3CB2C70F}">
      <dgm:prSet/>
      <dgm:spPr/>
      <dgm:t>
        <a:bodyPr/>
        <a:lstStyle/>
        <a:p>
          <a:endParaRPr lang="en-US"/>
        </a:p>
      </dgm:t>
    </dgm:pt>
    <dgm:pt modelId="{6233C9C4-A101-478E-9DFF-645E37FC610A}">
      <dgm:prSet custT="1"/>
      <dgm:spPr/>
      <dgm:t>
        <a:bodyPr/>
        <a:lstStyle/>
        <a:p>
          <a:r>
            <a:rPr lang="en-US" sz="1800" dirty="0"/>
            <a:t>Home Office UK Border Agency is responsible for securing the UK border and controlling migration. It holds information on sponsoring migrants under the points-based system. </a:t>
          </a:r>
        </a:p>
        <a:p>
          <a:r>
            <a:rPr lang="en-US" sz="1800" dirty="0"/>
            <a:t>If you are not a British Citizen or from the EU or EEA, you’ll most likely need to obtain a visa through sponsorship via an employer who is registered as a sponsor.</a:t>
          </a:r>
        </a:p>
      </dgm:t>
    </dgm:pt>
    <dgm:pt modelId="{0A71AF9E-E44F-4D74-96FE-72FEB2BBB247}" type="parTrans" cxnId="{1D7737D7-1143-4054-8339-6C199CB658D2}">
      <dgm:prSet/>
      <dgm:spPr/>
      <dgm:t>
        <a:bodyPr/>
        <a:lstStyle/>
        <a:p>
          <a:endParaRPr lang="en-US"/>
        </a:p>
      </dgm:t>
    </dgm:pt>
    <dgm:pt modelId="{E295F7F2-2D15-4D89-BB57-391A2F13F2F3}" type="sibTrans" cxnId="{1D7737D7-1143-4054-8339-6C199CB658D2}">
      <dgm:prSet/>
      <dgm:spPr/>
      <dgm:t>
        <a:bodyPr/>
        <a:lstStyle/>
        <a:p>
          <a:endParaRPr lang="en-US"/>
        </a:p>
      </dgm:t>
    </dgm:pt>
    <dgm:pt modelId="{9A86A1CC-972A-4475-9B40-23E24156776E}" type="pres">
      <dgm:prSet presAssocID="{C7C8B79F-09D5-4F86-BE70-5CB2BEADB8E8}" presName="root" presStyleCnt="0">
        <dgm:presLayoutVars>
          <dgm:dir/>
          <dgm:resizeHandles val="exact"/>
        </dgm:presLayoutVars>
      </dgm:prSet>
      <dgm:spPr/>
    </dgm:pt>
    <dgm:pt modelId="{89B6770F-9317-4B53-9F32-A578E05AF7F5}" type="pres">
      <dgm:prSet presAssocID="{C7C8B79F-09D5-4F86-BE70-5CB2BEADB8E8}" presName="container" presStyleCnt="0">
        <dgm:presLayoutVars>
          <dgm:dir/>
          <dgm:resizeHandles val="exact"/>
        </dgm:presLayoutVars>
      </dgm:prSet>
      <dgm:spPr/>
    </dgm:pt>
    <dgm:pt modelId="{95ED0342-9647-421F-9BA4-9B7536CE4D50}" type="pres">
      <dgm:prSet presAssocID="{4385481F-D9E5-484A-B718-7810D950B056}" presName="compNode" presStyleCnt="0"/>
      <dgm:spPr/>
    </dgm:pt>
    <dgm:pt modelId="{AE437D2C-1F18-4B5C-8911-93D119A9375A}" type="pres">
      <dgm:prSet presAssocID="{4385481F-D9E5-484A-B718-7810D950B056}" presName="iconBgRect" presStyleLbl="bgShp" presStyleIdx="0" presStyleCnt="3"/>
      <dgm:spPr/>
    </dgm:pt>
    <dgm:pt modelId="{A7AAC3CD-2E1F-4FA3-9575-A06D062A611F}" type="pres">
      <dgm:prSet presAssocID="{4385481F-D9E5-484A-B718-7810D950B05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iefcase"/>
        </a:ext>
      </dgm:extLst>
    </dgm:pt>
    <dgm:pt modelId="{B0C7D630-E9CE-4B2B-A14A-DD13B5EAB0C9}" type="pres">
      <dgm:prSet presAssocID="{4385481F-D9E5-484A-B718-7810D950B056}" presName="spaceRect" presStyleCnt="0"/>
      <dgm:spPr/>
    </dgm:pt>
    <dgm:pt modelId="{E5C7E26D-BAF0-42E8-961E-42CAD1459A7C}" type="pres">
      <dgm:prSet presAssocID="{4385481F-D9E5-484A-B718-7810D950B056}" presName="textRect" presStyleLbl="revTx" presStyleIdx="0" presStyleCnt="3">
        <dgm:presLayoutVars>
          <dgm:chMax val="1"/>
          <dgm:chPref val="1"/>
        </dgm:presLayoutVars>
      </dgm:prSet>
      <dgm:spPr/>
    </dgm:pt>
    <dgm:pt modelId="{E14552B2-FE11-4718-9FDF-88FB97CD2E87}" type="pres">
      <dgm:prSet presAssocID="{CAE4399F-D24A-41A0-BAE5-BB39FE758EDA}" presName="sibTrans" presStyleLbl="sibTrans2D1" presStyleIdx="0" presStyleCnt="0"/>
      <dgm:spPr/>
    </dgm:pt>
    <dgm:pt modelId="{8D2FD66B-98EA-45CA-A846-BF919891909E}" type="pres">
      <dgm:prSet presAssocID="{E7863FF3-7BD8-4124-AFA5-236B7381162D}" presName="compNode" presStyleCnt="0"/>
      <dgm:spPr/>
    </dgm:pt>
    <dgm:pt modelId="{957616C9-D845-45C5-93FE-CF0CB56D7337}" type="pres">
      <dgm:prSet presAssocID="{E7863FF3-7BD8-4124-AFA5-236B7381162D}" presName="iconBgRect" presStyleLbl="bgShp" presStyleIdx="1" presStyleCnt="3"/>
      <dgm:spPr/>
    </dgm:pt>
    <dgm:pt modelId="{8B25141B-5244-498A-9FB8-B411B6B8A4BD}" type="pres">
      <dgm:prSet presAssocID="{E7863FF3-7BD8-4124-AFA5-236B7381162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03047FD9-8439-4700-949F-F106F14FEEDE}" type="pres">
      <dgm:prSet presAssocID="{E7863FF3-7BD8-4124-AFA5-236B7381162D}" presName="spaceRect" presStyleCnt="0"/>
      <dgm:spPr/>
    </dgm:pt>
    <dgm:pt modelId="{F55AB70C-00D8-43C3-AE41-381FD2EE40E6}" type="pres">
      <dgm:prSet presAssocID="{E7863FF3-7BD8-4124-AFA5-236B7381162D}" presName="textRect" presStyleLbl="revTx" presStyleIdx="1" presStyleCnt="3">
        <dgm:presLayoutVars>
          <dgm:chMax val="1"/>
          <dgm:chPref val="1"/>
        </dgm:presLayoutVars>
      </dgm:prSet>
      <dgm:spPr/>
    </dgm:pt>
    <dgm:pt modelId="{569BC3DF-3050-4CA3-B2E3-91C806A4FC6E}" type="pres">
      <dgm:prSet presAssocID="{4C4B9CB7-D3B9-4009-B7C2-1F01EE9B0167}" presName="sibTrans" presStyleLbl="sibTrans2D1" presStyleIdx="0" presStyleCnt="0"/>
      <dgm:spPr/>
    </dgm:pt>
    <dgm:pt modelId="{FFAC6B8E-4F13-455E-A363-DB5FAABB03F8}" type="pres">
      <dgm:prSet presAssocID="{6233C9C4-A101-478E-9DFF-645E37FC610A}" presName="compNode" presStyleCnt="0"/>
      <dgm:spPr/>
    </dgm:pt>
    <dgm:pt modelId="{0C31422F-107B-4D40-9EC1-BFE896C19FB1}" type="pres">
      <dgm:prSet presAssocID="{6233C9C4-A101-478E-9DFF-645E37FC610A}" presName="iconBgRect" presStyleLbl="bgShp" presStyleIdx="2" presStyleCnt="3"/>
      <dgm:spPr/>
    </dgm:pt>
    <dgm:pt modelId="{15C3CCF8-6498-4C79-B0C9-0E03B55D4A16}" type="pres">
      <dgm:prSet presAssocID="{6233C9C4-A101-478E-9DFF-645E37FC610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nfluencer"/>
        </a:ext>
      </dgm:extLst>
    </dgm:pt>
    <dgm:pt modelId="{02BC868C-F0DF-40DE-9B18-EC024F57F6BC}" type="pres">
      <dgm:prSet presAssocID="{6233C9C4-A101-478E-9DFF-645E37FC610A}" presName="spaceRect" presStyleCnt="0"/>
      <dgm:spPr/>
    </dgm:pt>
    <dgm:pt modelId="{83BCF461-C857-4553-92A1-5C962F217401}" type="pres">
      <dgm:prSet presAssocID="{6233C9C4-A101-478E-9DFF-645E37FC610A}" presName="textRect" presStyleLbl="revTx" presStyleIdx="2" presStyleCnt="3">
        <dgm:presLayoutVars>
          <dgm:chMax val="1"/>
          <dgm:chPref val="1"/>
        </dgm:presLayoutVars>
      </dgm:prSet>
      <dgm:spPr/>
    </dgm:pt>
  </dgm:ptLst>
  <dgm:cxnLst>
    <dgm:cxn modelId="{24C6C110-9588-4431-84F0-32AAEB09A2BC}" type="presOf" srcId="{6233C9C4-A101-478E-9DFF-645E37FC610A}" destId="{83BCF461-C857-4553-92A1-5C962F217401}" srcOrd="0" destOrd="0" presId="urn:microsoft.com/office/officeart/2018/2/layout/IconCircleList"/>
    <dgm:cxn modelId="{D8AB8021-DA88-4BE2-9A21-2059DDC646AE}" type="presOf" srcId="{4385481F-D9E5-484A-B718-7810D950B056}" destId="{E5C7E26D-BAF0-42E8-961E-42CAD1459A7C}" srcOrd="0" destOrd="0" presId="urn:microsoft.com/office/officeart/2018/2/layout/IconCircleList"/>
    <dgm:cxn modelId="{75A3B029-047B-41BA-A524-DE9FB2337612}" srcId="{C7C8B79F-09D5-4F86-BE70-5CB2BEADB8E8}" destId="{4385481F-D9E5-484A-B718-7810D950B056}" srcOrd="0" destOrd="0" parTransId="{7E8EB8E2-1C78-4290-90E4-A307E9010ACD}" sibTransId="{CAE4399F-D24A-41A0-BAE5-BB39FE758EDA}"/>
    <dgm:cxn modelId="{D6A10E4B-3121-4FD4-81A3-8F4B42CC37A5}" type="presOf" srcId="{4C4B9CB7-D3B9-4009-B7C2-1F01EE9B0167}" destId="{569BC3DF-3050-4CA3-B2E3-91C806A4FC6E}" srcOrd="0" destOrd="0" presId="urn:microsoft.com/office/officeart/2018/2/layout/IconCircleList"/>
    <dgm:cxn modelId="{3D1D5B62-B5B5-4973-B08D-1BEF3CB2C70F}" srcId="{C7C8B79F-09D5-4F86-BE70-5CB2BEADB8E8}" destId="{E7863FF3-7BD8-4124-AFA5-236B7381162D}" srcOrd="1" destOrd="0" parTransId="{E0946466-B5FF-4936-B677-96ECF5B13EFE}" sibTransId="{4C4B9CB7-D3B9-4009-B7C2-1F01EE9B0167}"/>
    <dgm:cxn modelId="{EF823CB4-A696-4DE4-BBD5-C8E3B12F1DFC}" type="presOf" srcId="{E7863FF3-7BD8-4124-AFA5-236B7381162D}" destId="{F55AB70C-00D8-43C3-AE41-381FD2EE40E6}" srcOrd="0" destOrd="0" presId="urn:microsoft.com/office/officeart/2018/2/layout/IconCircleList"/>
    <dgm:cxn modelId="{009E46BA-5FB3-420C-BF88-6D0BD4DEAA77}" type="presOf" srcId="{CAE4399F-D24A-41A0-BAE5-BB39FE758EDA}" destId="{E14552B2-FE11-4718-9FDF-88FB97CD2E87}" srcOrd="0" destOrd="0" presId="urn:microsoft.com/office/officeart/2018/2/layout/IconCircleList"/>
    <dgm:cxn modelId="{4F1D69C7-5215-44A9-844F-C919F7C1ED1D}" type="presOf" srcId="{C7C8B79F-09D5-4F86-BE70-5CB2BEADB8E8}" destId="{9A86A1CC-972A-4475-9B40-23E24156776E}" srcOrd="0" destOrd="0" presId="urn:microsoft.com/office/officeart/2018/2/layout/IconCircleList"/>
    <dgm:cxn modelId="{1D7737D7-1143-4054-8339-6C199CB658D2}" srcId="{C7C8B79F-09D5-4F86-BE70-5CB2BEADB8E8}" destId="{6233C9C4-A101-478E-9DFF-645E37FC610A}" srcOrd="2" destOrd="0" parTransId="{0A71AF9E-E44F-4D74-96FE-72FEB2BBB247}" sibTransId="{E295F7F2-2D15-4D89-BB57-391A2F13F2F3}"/>
    <dgm:cxn modelId="{FB712EEC-E396-47EA-85EF-BC048AB0CA05}" type="presParOf" srcId="{9A86A1CC-972A-4475-9B40-23E24156776E}" destId="{89B6770F-9317-4B53-9F32-A578E05AF7F5}" srcOrd="0" destOrd="0" presId="urn:microsoft.com/office/officeart/2018/2/layout/IconCircleList"/>
    <dgm:cxn modelId="{0E848A68-C48C-4173-9EAC-521ECB17C557}" type="presParOf" srcId="{89B6770F-9317-4B53-9F32-A578E05AF7F5}" destId="{95ED0342-9647-421F-9BA4-9B7536CE4D50}" srcOrd="0" destOrd="0" presId="urn:microsoft.com/office/officeart/2018/2/layout/IconCircleList"/>
    <dgm:cxn modelId="{FBEEB194-B93B-421B-B9AC-FF2D59F2C462}" type="presParOf" srcId="{95ED0342-9647-421F-9BA4-9B7536CE4D50}" destId="{AE437D2C-1F18-4B5C-8911-93D119A9375A}" srcOrd="0" destOrd="0" presId="urn:microsoft.com/office/officeart/2018/2/layout/IconCircleList"/>
    <dgm:cxn modelId="{E25558B0-F800-4E94-BE5D-A65480E0AA77}" type="presParOf" srcId="{95ED0342-9647-421F-9BA4-9B7536CE4D50}" destId="{A7AAC3CD-2E1F-4FA3-9575-A06D062A611F}" srcOrd="1" destOrd="0" presId="urn:microsoft.com/office/officeart/2018/2/layout/IconCircleList"/>
    <dgm:cxn modelId="{A38CA7E2-F66D-4A4D-A138-EC04BB96FD64}" type="presParOf" srcId="{95ED0342-9647-421F-9BA4-9B7536CE4D50}" destId="{B0C7D630-E9CE-4B2B-A14A-DD13B5EAB0C9}" srcOrd="2" destOrd="0" presId="urn:microsoft.com/office/officeart/2018/2/layout/IconCircleList"/>
    <dgm:cxn modelId="{D02FC323-CBF2-4BDA-80A1-59D1081F3975}" type="presParOf" srcId="{95ED0342-9647-421F-9BA4-9B7536CE4D50}" destId="{E5C7E26D-BAF0-42E8-961E-42CAD1459A7C}" srcOrd="3" destOrd="0" presId="urn:microsoft.com/office/officeart/2018/2/layout/IconCircleList"/>
    <dgm:cxn modelId="{2D44E522-6471-4372-82C8-3F08FA083755}" type="presParOf" srcId="{89B6770F-9317-4B53-9F32-A578E05AF7F5}" destId="{E14552B2-FE11-4718-9FDF-88FB97CD2E87}" srcOrd="1" destOrd="0" presId="urn:microsoft.com/office/officeart/2018/2/layout/IconCircleList"/>
    <dgm:cxn modelId="{2272CF21-E9BA-4B72-8BB2-3FDEEDADB3D9}" type="presParOf" srcId="{89B6770F-9317-4B53-9F32-A578E05AF7F5}" destId="{8D2FD66B-98EA-45CA-A846-BF919891909E}" srcOrd="2" destOrd="0" presId="urn:microsoft.com/office/officeart/2018/2/layout/IconCircleList"/>
    <dgm:cxn modelId="{013AABAA-B9C4-4D75-B35B-189BFC9A4AA4}" type="presParOf" srcId="{8D2FD66B-98EA-45CA-A846-BF919891909E}" destId="{957616C9-D845-45C5-93FE-CF0CB56D7337}" srcOrd="0" destOrd="0" presId="urn:microsoft.com/office/officeart/2018/2/layout/IconCircleList"/>
    <dgm:cxn modelId="{893B8FFC-2D44-4ED4-B6A2-A2F18FA9E854}" type="presParOf" srcId="{8D2FD66B-98EA-45CA-A846-BF919891909E}" destId="{8B25141B-5244-498A-9FB8-B411B6B8A4BD}" srcOrd="1" destOrd="0" presId="urn:microsoft.com/office/officeart/2018/2/layout/IconCircleList"/>
    <dgm:cxn modelId="{8CE648B4-2ECB-45AF-B8AF-E16A42407CF0}" type="presParOf" srcId="{8D2FD66B-98EA-45CA-A846-BF919891909E}" destId="{03047FD9-8439-4700-949F-F106F14FEEDE}" srcOrd="2" destOrd="0" presId="urn:microsoft.com/office/officeart/2018/2/layout/IconCircleList"/>
    <dgm:cxn modelId="{675DF7E7-020B-457D-A192-CC4F7F50DEA4}" type="presParOf" srcId="{8D2FD66B-98EA-45CA-A846-BF919891909E}" destId="{F55AB70C-00D8-43C3-AE41-381FD2EE40E6}" srcOrd="3" destOrd="0" presId="urn:microsoft.com/office/officeart/2018/2/layout/IconCircleList"/>
    <dgm:cxn modelId="{0F8E3307-63EE-4B55-A022-597C7F57D6FF}" type="presParOf" srcId="{89B6770F-9317-4B53-9F32-A578E05AF7F5}" destId="{569BC3DF-3050-4CA3-B2E3-91C806A4FC6E}" srcOrd="3" destOrd="0" presId="urn:microsoft.com/office/officeart/2018/2/layout/IconCircleList"/>
    <dgm:cxn modelId="{F79E1E40-A255-49D0-B38B-6F90175BC731}" type="presParOf" srcId="{89B6770F-9317-4B53-9F32-A578E05AF7F5}" destId="{FFAC6B8E-4F13-455E-A363-DB5FAABB03F8}" srcOrd="4" destOrd="0" presId="urn:microsoft.com/office/officeart/2018/2/layout/IconCircleList"/>
    <dgm:cxn modelId="{F3986DA3-5D3A-4BB8-BF55-255E7185CD1A}" type="presParOf" srcId="{FFAC6B8E-4F13-455E-A363-DB5FAABB03F8}" destId="{0C31422F-107B-4D40-9EC1-BFE896C19FB1}" srcOrd="0" destOrd="0" presId="urn:microsoft.com/office/officeart/2018/2/layout/IconCircleList"/>
    <dgm:cxn modelId="{FBDC99F3-7B85-4C09-91AF-B0F1AC9203A4}" type="presParOf" srcId="{FFAC6B8E-4F13-455E-A363-DB5FAABB03F8}" destId="{15C3CCF8-6498-4C79-B0C9-0E03B55D4A16}" srcOrd="1" destOrd="0" presId="urn:microsoft.com/office/officeart/2018/2/layout/IconCircleList"/>
    <dgm:cxn modelId="{D5F19F0C-8D5A-46D0-B624-A567DB0A38C8}" type="presParOf" srcId="{FFAC6B8E-4F13-455E-A363-DB5FAABB03F8}" destId="{02BC868C-F0DF-40DE-9B18-EC024F57F6BC}" srcOrd="2" destOrd="0" presId="urn:microsoft.com/office/officeart/2018/2/layout/IconCircleList"/>
    <dgm:cxn modelId="{A8CC93B9-F592-4597-99F1-81CFD9773E91}" type="presParOf" srcId="{FFAC6B8E-4F13-455E-A363-DB5FAABB03F8}" destId="{83BCF461-C857-4553-92A1-5C962F21740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518B3D-BF3A-40EE-A7A6-509B65B9A48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04F0A05-BB23-4E07-9D7C-65747C61DCBC}">
      <dgm:prSet/>
      <dgm:spPr/>
      <dgm:t>
        <a:bodyPr/>
        <a:lstStyle/>
        <a:p>
          <a:pPr>
            <a:defRPr cap="all"/>
          </a:pPr>
          <a:r>
            <a:rPr lang="en-US"/>
            <a:t>English language requirements for public sector workers:</a:t>
          </a:r>
        </a:p>
      </dgm:t>
    </dgm:pt>
    <dgm:pt modelId="{8B295D96-2CAF-4D82-A56F-D4D7B995B743}" type="parTrans" cxnId="{981E11AD-CF56-43B6-A93D-13A2E1632F9A}">
      <dgm:prSet/>
      <dgm:spPr/>
      <dgm:t>
        <a:bodyPr/>
        <a:lstStyle/>
        <a:p>
          <a:endParaRPr lang="en-US"/>
        </a:p>
      </dgm:t>
    </dgm:pt>
    <dgm:pt modelId="{4660D44D-775B-4AA7-B286-40882CC15A3C}" type="sibTrans" cxnId="{981E11AD-CF56-43B6-A93D-13A2E1632F9A}">
      <dgm:prSet/>
      <dgm:spPr/>
      <dgm:t>
        <a:bodyPr/>
        <a:lstStyle/>
        <a:p>
          <a:endParaRPr lang="en-US"/>
        </a:p>
      </dgm:t>
    </dgm:pt>
    <dgm:pt modelId="{105910A8-7A02-4F11-84F2-E875E8E91811}">
      <dgm:prSet/>
      <dgm:spPr/>
      <dgm:t>
        <a:bodyPr/>
        <a:lstStyle/>
        <a:p>
          <a:pPr>
            <a:defRPr cap="all"/>
          </a:pPr>
          <a:r>
            <a:rPr lang="en-US"/>
            <a:t>A public authority must ensure that each person who works for the public authority in a customer-facing role speaks, writes and reads fluent English.</a:t>
          </a:r>
        </a:p>
      </dgm:t>
    </dgm:pt>
    <dgm:pt modelId="{564DE239-CFB0-4FEC-A075-C6337A8EF72B}" type="parTrans" cxnId="{4401D389-2362-4408-A8E3-06A1C8122B36}">
      <dgm:prSet/>
      <dgm:spPr/>
      <dgm:t>
        <a:bodyPr/>
        <a:lstStyle/>
        <a:p>
          <a:endParaRPr lang="en-US"/>
        </a:p>
      </dgm:t>
    </dgm:pt>
    <dgm:pt modelId="{8AF10C1C-C4DD-472A-8C12-F1CBB4F30AF2}" type="sibTrans" cxnId="{4401D389-2362-4408-A8E3-06A1C8122B36}">
      <dgm:prSet/>
      <dgm:spPr/>
      <dgm:t>
        <a:bodyPr/>
        <a:lstStyle/>
        <a:p>
          <a:endParaRPr lang="en-US"/>
        </a:p>
      </dgm:t>
    </dgm:pt>
    <dgm:pt modelId="{4B52597B-4FB0-4242-B425-85130B7FE61B}" type="pres">
      <dgm:prSet presAssocID="{BF518B3D-BF3A-40EE-A7A6-509B65B9A483}" presName="hierChild1" presStyleCnt="0">
        <dgm:presLayoutVars>
          <dgm:chPref val="1"/>
          <dgm:dir/>
          <dgm:animOne val="branch"/>
          <dgm:animLvl val="lvl"/>
          <dgm:resizeHandles/>
        </dgm:presLayoutVars>
      </dgm:prSet>
      <dgm:spPr/>
    </dgm:pt>
    <dgm:pt modelId="{42C04250-1F29-BA41-AA78-1129A51D5CB2}" type="pres">
      <dgm:prSet presAssocID="{104F0A05-BB23-4E07-9D7C-65747C61DCBC}" presName="hierRoot1" presStyleCnt="0"/>
      <dgm:spPr/>
    </dgm:pt>
    <dgm:pt modelId="{BA4ABCCE-D127-F140-9636-6A22DE82CA8D}" type="pres">
      <dgm:prSet presAssocID="{104F0A05-BB23-4E07-9D7C-65747C61DCBC}" presName="composite" presStyleCnt="0"/>
      <dgm:spPr/>
    </dgm:pt>
    <dgm:pt modelId="{0DE7217A-8430-9F44-AAD5-73C9EA2C38BE}" type="pres">
      <dgm:prSet presAssocID="{104F0A05-BB23-4E07-9D7C-65747C61DCBC}" presName="background" presStyleLbl="node0" presStyleIdx="0" presStyleCnt="2"/>
      <dgm:spPr/>
    </dgm:pt>
    <dgm:pt modelId="{8478F141-5B1D-5742-BD48-00347EB59FDC}" type="pres">
      <dgm:prSet presAssocID="{104F0A05-BB23-4E07-9D7C-65747C61DCBC}" presName="text" presStyleLbl="fgAcc0" presStyleIdx="0" presStyleCnt="2">
        <dgm:presLayoutVars>
          <dgm:chPref val="3"/>
        </dgm:presLayoutVars>
      </dgm:prSet>
      <dgm:spPr/>
    </dgm:pt>
    <dgm:pt modelId="{E67286E1-C1EF-C14B-AE11-977D2674ED90}" type="pres">
      <dgm:prSet presAssocID="{104F0A05-BB23-4E07-9D7C-65747C61DCBC}" presName="hierChild2" presStyleCnt="0"/>
      <dgm:spPr/>
    </dgm:pt>
    <dgm:pt modelId="{9D171435-271C-4341-B136-84B6A6423858}" type="pres">
      <dgm:prSet presAssocID="{105910A8-7A02-4F11-84F2-E875E8E91811}" presName="hierRoot1" presStyleCnt="0"/>
      <dgm:spPr/>
    </dgm:pt>
    <dgm:pt modelId="{72CC80FA-D0A8-6E48-A110-B0661D08B35E}" type="pres">
      <dgm:prSet presAssocID="{105910A8-7A02-4F11-84F2-E875E8E91811}" presName="composite" presStyleCnt="0"/>
      <dgm:spPr/>
    </dgm:pt>
    <dgm:pt modelId="{AC49E792-DB4D-604E-B666-18EBFA9CD877}" type="pres">
      <dgm:prSet presAssocID="{105910A8-7A02-4F11-84F2-E875E8E91811}" presName="background" presStyleLbl="node0" presStyleIdx="1" presStyleCnt="2"/>
      <dgm:spPr/>
    </dgm:pt>
    <dgm:pt modelId="{BD183A95-32C5-BE42-A893-9B6F77EA8AFB}" type="pres">
      <dgm:prSet presAssocID="{105910A8-7A02-4F11-84F2-E875E8E91811}" presName="text" presStyleLbl="fgAcc0" presStyleIdx="1" presStyleCnt="2">
        <dgm:presLayoutVars>
          <dgm:chPref val="3"/>
        </dgm:presLayoutVars>
      </dgm:prSet>
      <dgm:spPr/>
    </dgm:pt>
    <dgm:pt modelId="{BD193EE6-262B-AD4E-82AF-3E1B97074D48}" type="pres">
      <dgm:prSet presAssocID="{105910A8-7A02-4F11-84F2-E875E8E91811}" presName="hierChild2" presStyleCnt="0"/>
      <dgm:spPr/>
    </dgm:pt>
  </dgm:ptLst>
  <dgm:cxnLst>
    <dgm:cxn modelId="{5BAAFB08-E8C3-DB4D-AC1C-4367C45BE8B8}" type="presOf" srcId="{105910A8-7A02-4F11-84F2-E875E8E91811}" destId="{BD183A95-32C5-BE42-A893-9B6F77EA8AFB}" srcOrd="0" destOrd="0" presId="urn:microsoft.com/office/officeart/2005/8/layout/hierarchy1"/>
    <dgm:cxn modelId="{4EDB040C-90E1-4F4D-A237-23CCD5E9E26A}" type="presOf" srcId="{BF518B3D-BF3A-40EE-A7A6-509B65B9A483}" destId="{4B52597B-4FB0-4242-B425-85130B7FE61B}" srcOrd="0" destOrd="0" presId="urn:microsoft.com/office/officeart/2005/8/layout/hierarchy1"/>
    <dgm:cxn modelId="{4401D389-2362-4408-A8E3-06A1C8122B36}" srcId="{BF518B3D-BF3A-40EE-A7A6-509B65B9A483}" destId="{105910A8-7A02-4F11-84F2-E875E8E91811}" srcOrd="1" destOrd="0" parTransId="{564DE239-CFB0-4FEC-A075-C6337A8EF72B}" sibTransId="{8AF10C1C-C4DD-472A-8C12-F1CBB4F30AF2}"/>
    <dgm:cxn modelId="{981E11AD-CF56-43B6-A93D-13A2E1632F9A}" srcId="{BF518B3D-BF3A-40EE-A7A6-509B65B9A483}" destId="{104F0A05-BB23-4E07-9D7C-65747C61DCBC}" srcOrd="0" destOrd="0" parTransId="{8B295D96-2CAF-4D82-A56F-D4D7B995B743}" sibTransId="{4660D44D-775B-4AA7-B286-40882CC15A3C}"/>
    <dgm:cxn modelId="{3CA7ECE1-8E2D-4845-8062-D51333281850}" type="presOf" srcId="{104F0A05-BB23-4E07-9D7C-65747C61DCBC}" destId="{8478F141-5B1D-5742-BD48-00347EB59FDC}" srcOrd="0" destOrd="0" presId="urn:microsoft.com/office/officeart/2005/8/layout/hierarchy1"/>
    <dgm:cxn modelId="{7748CE5C-55D7-3A41-A682-4415F8F4D4E7}" type="presParOf" srcId="{4B52597B-4FB0-4242-B425-85130B7FE61B}" destId="{42C04250-1F29-BA41-AA78-1129A51D5CB2}" srcOrd="0" destOrd="0" presId="urn:microsoft.com/office/officeart/2005/8/layout/hierarchy1"/>
    <dgm:cxn modelId="{21DFAA47-C477-DC48-AB49-F1BCF7E08059}" type="presParOf" srcId="{42C04250-1F29-BA41-AA78-1129A51D5CB2}" destId="{BA4ABCCE-D127-F140-9636-6A22DE82CA8D}" srcOrd="0" destOrd="0" presId="urn:microsoft.com/office/officeart/2005/8/layout/hierarchy1"/>
    <dgm:cxn modelId="{73663407-8D14-4044-8DC0-4375DE4F9A87}" type="presParOf" srcId="{BA4ABCCE-D127-F140-9636-6A22DE82CA8D}" destId="{0DE7217A-8430-9F44-AAD5-73C9EA2C38BE}" srcOrd="0" destOrd="0" presId="urn:microsoft.com/office/officeart/2005/8/layout/hierarchy1"/>
    <dgm:cxn modelId="{E1A5DB02-BB54-814E-8471-A545C1297132}" type="presParOf" srcId="{BA4ABCCE-D127-F140-9636-6A22DE82CA8D}" destId="{8478F141-5B1D-5742-BD48-00347EB59FDC}" srcOrd="1" destOrd="0" presId="urn:microsoft.com/office/officeart/2005/8/layout/hierarchy1"/>
    <dgm:cxn modelId="{7336DE72-1542-BA44-8845-4BDB6DA1CE87}" type="presParOf" srcId="{42C04250-1F29-BA41-AA78-1129A51D5CB2}" destId="{E67286E1-C1EF-C14B-AE11-977D2674ED90}" srcOrd="1" destOrd="0" presId="urn:microsoft.com/office/officeart/2005/8/layout/hierarchy1"/>
    <dgm:cxn modelId="{6EFDD079-F7AA-ED45-B24A-E1C4CF5D00D5}" type="presParOf" srcId="{4B52597B-4FB0-4242-B425-85130B7FE61B}" destId="{9D171435-271C-4341-B136-84B6A6423858}" srcOrd="1" destOrd="0" presId="urn:microsoft.com/office/officeart/2005/8/layout/hierarchy1"/>
    <dgm:cxn modelId="{8DD96725-6D91-744B-9C4A-15082F97FF58}" type="presParOf" srcId="{9D171435-271C-4341-B136-84B6A6423858}" destId="{72CC80FA-D0A8-6E48-A110-B0661D08B35E}" srcOrd="0" destOrd="0" presId="urn:microsoft.com/office/officeart/2005/8/layout/hierarchy1"/>
    <dgm:cxn modelId="{CD791413-2345-6A45-A387-FB0B661275DC}" type="presParOf" srcId="{72CC80FA-D0A8-6E48-A110-B0661D08B35E}" destId="{AC49E792-DB4D-604E-B666-18EBFA9CD877}" srcOrd="0" destOrd="0" presId="urn:microsoft.com/office/officeart/2005/8/layout/hierarchy1"/>
    <dgm:cxn modelId="{C38818E5-7D00-9742-BFB0-F24E891EEBC6}" type="presParOf" srcId="{72CC80FA-D0A8-6E48-A110-B0661D08B35E}" destId="{BD183A95-32C5-BE42-A893-9B6F77EA8AFB}" srcOrd="1" destOrd="0" presId="urn:microsoft.com/office/officeart/2005/8/layout/hierarchy1"/>
    <dgm:cxn modelId="{92DFFD8C-F2A0-D04E-8B1B-23ADEF6F2B1C}" type="presParOf" srcId="{9D171435-271C-4341-B136-84B6A6423858}" destId="{BD193EE6-262B-AD4E-82AF-3E1B97074D48}"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8D6F8-E173-9D40-A87D-BCA00788CD8C}">
      <dsp:nvSpPr>
        <dsp:cNvPr id="0" name=""/>
        <dsp:cNvSpPr/>
      </dsp:nvSpPr>
      <dsp:spPr>
        <a:xfrm>
          <a:off x="-16209" y="731056"/>
          <a:ext cx="3228888" cy="205034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5C6839-FCEA-A344-8DBD-C83F72B16E24}">
      <dsp:nvSpPr>
        <dsp:cNvPr id="0" name=""/>
        <dsp:cNvSpPr/>
      </dsp:nvSpPr>
      <dsp:spPr>
        <a:xfrm>
          <a:off x="342556" y="1071883"/>
          <a:ext cx="3228888" cy="205034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 family support worker offers emotional support to families who experience difficulties. In this role you will provide support to service users and typically be employed by local authorities, social service departments or charities. </a:t>
          </a:r>
          <a:endParaRPr lang="en-US" sz="1600" kern="1200" dirty="0"/>
        </a:p>
      </dsp:txBody>
      <dsp:txXfrm>
        <a:off x="402609" y="1131936"/>
        <a:ext cx="3108782" cy="1930238"/>
      </dsp:txXfrm>
    </dsp:sp>
    <dsp:sp modelId="{065B890D-A8FF-8B42-A88B-B2AA044AB6DD}">
      <dsp:nvSpPr>
        <dsp:cNvPr id="0" name=""/>
        <dsp:cNvSpPr/>
      </dsp:nvSpPr>
      <dsp:spPr>
        <a:xfrm>
          <a:off x="3946419" y="743952"/>
          <a:ext cx="3228888" cy="205034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5FC4FF-C5E7-E743-A167-5735F814A627}">
      <dsp:nvSpPr>
        <dsp:cNvPr id="0" name=""/>
        <dsp:cNvSpPr/>
      </dsp:nvSpPr>
      <dsp:spPr>
        <a:xfrm>
          <a:off x="4305184" y="1084779"/>
          <a:ext cx="3228888" cy="205034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Your role will include empowering families, reducing the problems and risks and giving tools to the families to better their situation. </a:t>
          </a:r>
          <a:endParaRPr lang="en-US" sz="1600" kern="1200"/>
        </a:p>
      </dsp:txBody>
      <dsp:txXfrm>
        <a:off x="4365237" y="1144832"/>
        <a:ext cx="3108782" cy="1930238"/>
      </dsp:txXfrm>
    </dsp:sp>
    <dsp:sp modelId="{26E0DA71-61BF-5E4D-B4CC-9949501044CE}">
      <dsp:nvSpPr>
        <dsp:cNvPr id="0" name=""/>
        <dsp:cNvSpPr/>
      </dsp:nvSpPr>
      <dsp:spPr>
        <a:xfrm>
          <a:off x="7892838" y="743952"/>
          <a:ext cx="3228888" cy="2050344"/>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2425ED-61CF-8840-86F2-065757E4F26A}">
      <dsp:nvSpPr>
        <dsp:cNvPr id="0" name=""/>
        <dsp:cNvSpPr/>
      </dsp:nvSpPr>
      <dsp:spPr>
        <a:xfrm>
          <a:off x="8251604" y="1084779"/>
          <a:ext cx="3228888" cy="205034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a:t>As a family support worker you may specialise in an area such as homelessness, bereavement or domestic abuse. </a:t>
          </a:r>
          <a:endParaRPr lang="en-US" sz="1600" kern="1200"/>
        </a:p>
      </dsp:txBody>
      <dsp:txXfrm>
        <a:off x="8311657" y="1144832"/>
        <a:ext cx="3108782" cy="19302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FC744E-2FBC-40A9-9BE9-0B2ED7350A8B}">
      <dsp:nvSpPr>
        <dsp:cNvPr id="0" name=""/>
        <dsp:cNvSpPr/>
      </dsp:nvSpPr>
      <dsp:spPr>
        <a:xfrm>
          <a:off x="0" y="35628"/>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B8B1F-D018-4A46-8F76-5939CD2A604F}">
      <dsp:nvSpPr>
        <dsp:cNvPr id="0" name=""/>
        <dsp:cNvSpPr/>
      </dsp:nvSpPr>
      <dsp:spPr>
        <a:xfrm>
          <a:off x="273676" y="340331"/>
          <a:ext cx="714327" cy="71432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93E423-B630-4AC3-806F-D72A08C0E924}">
      <dsp:nvSpPr>
        <dsp:cNvPr id="0" name=""/>
        <dsp:cNvSpPr/>
      </dsp:nvSpPr>
      <dsp:spPr>
        <a:xfrm>
          <a:off x="1351776" y="651859"/>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GB" sz="1800" kern="1200" dirty="0"/>
            <a:t>In most cases employers will expect a potential employee to have knowledge and understanding of safeguarding practices and procedures therefore, it is beneficial to undergo a course in safeguarding awareness. </a:t>
          </a:r>
          <a:endParaRPr lang="en-US" sz="1800" kern="1200" dirty="0"/>
        </a:p>
      </dsp:txBody>
      <dsp:txXfrm>
        <a:off x="1351776" y="651859"/>
        <a:ext cx="2903056" cy="1231599"/>
      </dsp:txXfrm>
    </dsp:sp>
    <dsp:sp modelId="{05284388-2800-4A4C-A04A-F122FA00527A}">
      <dsp:nvSpPr>
        <dsp:cNvPr id="0" name=""/>
        <dsp:cNvSpPr/>
      </dsp:nvSpPr>
      <dsp:spPr>
        <a:xfrm>
          <a:off x="5059676" y="0"/>
          <a:ext cx="1231599" cy="1231599"/>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A404EB-D28E-4000-8D90-6102672E2187}">
      <dsp:nvSpPr>
        <dsp:cNvPr id="0" name=""/>
        <dsp:cNvSpPr/>
      </dsp:nvSpPr>
      <dsp:spPr>
        <a:xfrm>
          <a:off x="5321854" y="188715"/>
          <a:ext cx="714327" cy="71432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455A955-80CC-49F9-8E08-8091C9B08D3C}">
      <dsp:nvSpPr>
        <dsp:cNvPr id="0" name=""/>
        <dsp:cNvSpPr/>
      </dsp:nvSpPr>
      <dsp:spPr>
        <a:xfrm>
          <a:off x="6570612" y="863781"/>
          <a:ext cx="2903056" cy="1231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GB" sz="1600" kern="1200" dirty="0"/>
            <a:t>You do not have to be a graduate; however, the following degrees can lead to a family support worker career:</a:t>
          </a:r>
        </a:p>
        <a:p>
          <a:pPr marL="0" lvl="0" indent="0" algn="l" defTabSz="711200">
            <a:lnSpc>
              <a:spcPct val="100000"/>
            </a:lnSpc>
            <a:spcBef>
              <a:spcPct val="0"/>
            </a:spcBef>
            <a:spcAft>
              <a:spcPct val="35000"/>
            </a:spcAft>
            <a:buNone/>
          </a:pPr>
          <a:r>
            <a:rPr lang="en-GB" sz="1600" kern="1200" dirty="0"/>
            <a:t>- Education</a:t>
          </a:r>
        </a:p>
        <a:p>
          <a:pPr marL="0" lvl="0" indent="0" algn="l" defTabSz="711200">
            <a:lnSpc>
              <a:spcPct val="100000"/>
            </a:lnSpc>
            <a:spcBef>
              <a:spcPct val="0"/>
            </a:spcBef>
            <a:spcAft>
              <a:spcPct val="35000"/>
            </a:spcAft>
            <a:buNone/>
          </a:pPr>
          <a:r>
            <a:rPr lang="en-GB" sz="1600" kern="1200" dirty="0"/>
            <a:t>- Childhood studies</a:t>
          </a:r>
        </a:p>
        <a:p>
          <a:pPr marL="0" lvl="0" indent="0" algn="l" defTabSz="711200">
            <a:lnSpc>
              <a:spcPct val="100000"/>
            </a:lnSpc>
            <a:spcBef>
              <a:spcPct val="0"/>
            </a:spcBef>
            <a:spcAft>
              <a:spcPct val="35000"/>
            </a:spcAft>
            <a:buNone/>
          </a:pPr>
          <a:r>
            <a:rPr lang="en-GB" sz="1600" kern="1200" dirty="0"/>
            <a:t>- Psychology </a:t>
          </a:r>
        </a:p>
        <a:p>
          <a:pPr marL="0" lvl="0" indent="0" algn="l" defTabSz="711200">
            <a:lnSpc>
              <a:spcPct val="100000"/>
            </a:lnSpc>
            <a:spcBef>
              <a:spcPct val="0"/>
            </a:spcBef>
            <a:spcAft>
              <a:spcPct val="35000"/>
            </a:spcAft>
            <a:buNone/>
          </a:pPr>
          <a:r>
            <a:rPr lang="en-GB" sz="1600" kern="1200" dirty="0"/>
            <a:t>- Social work </a:t>
          </a:r>
        </a:p>
        <a:p>
          <a:pPr marL="0" lvl="0" indent="0" algn="l" defTabSz="711200">
            <a:lnSpc>
              <a:spcPct val="100000"/>
            </a:lnSpc>
            <a:spcBef>
              <a:spcPct val="0"/>
            </a:spcBef>
            <a:spcAft>
              <a:spcPct val="35000"/>
            </a:spcAft>
            <a:buNone/>
          </a:pPr>
          <a:r>
            <a:rPr lang="en-GB" sz="1600" kern="1200" dirty="0"/>
            <a:t>- Youth and community work</a:t>
          </a:r>
        </a:p>
        <a:p>
          <a:pPr marL="0" lvl="0" indent="0" algn="l" defTabSz="711200">
            <a:lnSpc>
              <a:spcPct val="100000"/>
            </a:lnSpc>
            <a:spcBef>
              <a:spcPct val="0"/>
            </a:spcBef>
            <a:spcAft>
              <a:spcPct val="35000"/>
            </a:spcAft>
            <a:buNone/>
          </a:pPr>
          <a:endParaRPr lang="en-US" sz="1100" kern="1200" dirty="0"/>
        </a:p>
      </dsp:txBody>
      <dsp:txXfrm>
        <a:off x="6570612" y="863781"/>
        <a:ext cx="2903056" cy="1231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80E0B-B378-C848-9B74-B1E18975ECD5}">
      <dsp:nvSpPr>
        <dsp:cNvPr id="0" name=""/>
        <dsp:cNvSpPr/>
      </dsp:nvSpPr>
      <dsp:spPr>
        <a:xfrm>
          <a:off x="1209579" y="1578"/>
          <a:ext cx="2406312" cy="1443787"/>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Relevant college diplomas include:</a:t>
          </a:r>
          <a:endParaRPr lang="en-US" sz="2200" kern="1200" dirty="0"/>
        </a:p>
      </dsp:txBody>
      <dsp:txXfrm>
        <a:off x="1209579" y="1578"/>
        <a:ext cx="2406312" cy="1443787"/>
      </dsp:txXfrm>
    </dsp:sp>
    <dsp:sp modelId="{2DF01B88-E300-BC4A-935A-0CAE8AB86760}">
      <dsp:nvSpPr>
        <dsp:cNvPr id="0" name=""/>
        <dsp:cNvSpPr/>
      </dsp:nvSpPr>
      <dsp:spPr>
        <a:xfrm>
          <a:off x="3856523" y="1578"/>
          <a:ext cx="2406312" cy="1443787"/>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Level 3 Diploma in Health and Social Care</a:t>
          </a:r>
          <a:endParaRPr lang="en-US" sz="2200" kern="1200"/>
        </a:p>
      </dsp:txBody>
      <dsp:txXfrm>
        <a:off x="3856523" y="1578"/>
        <a:ext cx="2406312" cy="1443787"/>
      </dsp:txXfrm>
    </dsp:sp>
    <dsp:sp modelId="{D8DC65C1-4D1A-D74F-BD43-4D6BC707501D}">
      <dsp:nvSpPr>
        <dsp:cNvPr id="0" name=""/>
        <dsp:cNvSpPr/>
      </dsp:nvSpPr>
      <dsp:spPr>
        <a:xfrm>
          <a:off x="6503467" y="1578"/>
          <a:ext cx="2406312" cy="1443787"/>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Level 3 Diploma for the Children and Young People's Workforce</a:t>
          </a:r>
          <a:endParaRPr lang="en-US" sz="2200" kern="1200"/>
        </a:p>
      </dsp:txBody>
      <dsp:txXfrm>
        <a:off x="6503467" y="1578"/>
        <a:ext cx="2406312" cy="1443787"/>
      </dsp:txXfrm>
    </dsp:sp>
    <dsp:sp modelId="{CCB972B2-8969-3A4B-808B-A499F7F0C0D2}">
      <dsp:nvSpPr>
        <dsp:cNvPr id="0" name=""/>
        <dsp:cNvSpPr/>
      </dsp:nvSpPr>
      <dsp:spPr>
        <a:xfrm>
          <a:off x="2533051" y="1685997"/>
          <a:ext cx="2406312" cy="1443787"/>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t>Entry requirements</a:t>
          </a:r>
          <a:endParaRPr lang="en-US" sz="2200" kern="1200" dirty="0"/>
        </a:p>
      </dsp:txBody>
      <dsp:txXfrm>
        <a:off x="2533051" y="1685997"/>
        <a:ext cx="2406312" cy="1443787"/>
      </dsp:txXfrm>
    </dsp:sp>
    <dsp:sp modelId="{CD919CB2-6223-9341-B16A-733A27074DEE}">
      <dsp:nvSpPr>
        <dsp:cNvPr id="0" name=""/>
        <dsp:cNvSpPr/>
      </dsp:nvSpPr>
      <dsp:spPr>
        <a:xfrm>
          <a:off x="5179995" y="1685997"/>
          <a:ext cx="2406312" cy="1443787"/>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4 or 5 GCSEs at grades 9 to 4 (A* to C), or equivalent, for a level 3 course</a:t>
          </a:r>
          <a:endParaRPr lang="en-US" sz="2200" kern="1200" dirty="0"/>
        </a:p>
      </dsp:txBody>
      <dsp:txXfrm>
        <a:off x="5179995" y="1685997"/>
        <a:ext cx="2406312" cy="1443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D4E59-2798-3249-8C85-DC9F040C8A1E}">
      <dsp:nvSpPr>
        <dsp:cNvPr id="0" name=""/>
        <dsp:cNvSpPr/>
      </dsp:nvSpPr>
      <dsp:spPr>
        <a:xfrm>
          <a:off x="130938" y="1393"/>
          <a:ext cx="4224635" cy="268264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5D3D7B-DC66-BB4C-9AB6-AC4021616BB3}">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You could complete a children, young people and families practitioner higher apprenticeship.</a:t>
          </a:r>
          <a:endParaRPr lang="en-US" sz="2800" kern="1200" dirty="0"/>
        </a:p>
      </dsp:txBody>
      <dsp:txXfrm>
        <a:off x="678914" y="525899"/>
        <a:ext cx="4067491" cy="2525499"/>
      </dsp:txXfrm>
    </dsp:sp>
    <dsp:sp modelId="{F2C9630A-9907-FC4C-9F65-C8CF5B02A77C}">
      <dsp:nvSpPr>
        <dsp:cNvPr id="0" name=""/>
        <dsp:cNvSpPr/>
      </dsp:nvSpPr>
      <dsp:spPr>
        <a:xfrm>
          <a:off x="5294381" y="1393"/>
          <a:ext cx="4224635" cy="268264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F89EEC-828E-4E41-A399-77A44B0540F0}">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b="1" kern="1200" dirty="0"/>
            <a:t>Entry requirements:</a:t>
          </a:r>
        </a:p>
        <a:p>
          <a:pPr marL="0" lvl="0" indent="0" algn="ctr" defTabSz="1244600">
            <a:lnSpc>
              <a:spcPct val="90000"/>
            </a:lnSpc>
            <a:spcBef>
              <a:spcPct val="0"/>
            </a:spcBef>
            <a:spcAft>
              <a:spcPct val="35000"/>
            </a:spcAft>
            <a:buNone/>
          </a:pPr>
          <a:r>
            <a:rPr lang="en-GB" sz="2800" kern="1200" dirty="0"/>
            <a:t>4 or 5 GCSEs at grades 9 to 4 (A* to C) and A levels, or equivalent, for a higher </a:t>
          </a:r>
          <a:r>
            <a:rPr lang="en-GB" sz="2800" b="0" i="0" u="none" kern="1200" dirty="0"/>
            <a:t>or degree apprenticeship</a:t>
          </a:r>
          <a:endParaRPr lang="en-US" sz="2800" kern="1200" dirty="0"/>
        </a:p>
      </dsp:txBody>
      <dsp:txXfrm>
        <a:off x="5842357" y="525899"/>
        <a:ext cx="4067491" cy="25254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B643A-C9A8-6D4A-8F56-C6E111ED9EAF}">
      <dsp:nvSpPr>
        <dsp:cNvPr id="0" name=""/>
        <dsp:cNvSpPr/>
      </dsp:nvSpPr>
      <dsp:spPr>
        <a:xfrm>
          <a:off x="3413" y="827411"/>
          <a:ext cx="2437018" cy="1547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455DE-88A1-F54B-A99A-23FC98453840}">
      <dsp:nvSpPr>
        <dsp:cNvPr id="0" name=""/>
        <dsp:cNvSpPr/>
      </dsp:nvSpPr>
      <dsp:spPr>
        <a:xfrm>
          <a:off x="274192" y="1084652"/>
          <a:ext cx="2437018" cy="15475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b="1" kern="1200"/>
            <a:t>Direct application</a:t>
          </a:r>
          <a:endParaRPr lang="en-US" sz="1700" kern="1200"/>
        </a:p>
      </dsp:txBody>
      <dsp:txXfrm>
        <a:off x="319517" y="1129977"/>
        <a:ext cx="2346368" cy="1456856"/>
      </dsp:txXfrm>
    </dsp:sp>
    <dsp:sp modelId="{8EAFFD8C-01DF-3045-9FCE-029F85CA0C0C}">
      <dsp:nvSpPr>
        <dsp:cNvPr id="0" name=""/>
        <dsp:cNvSpPr/>
      </dsp:nvSpPr>
      <dsp:spPr>
        <a:xfrm>
          <a:off x="2981990" y="827411"/>
          <a:ext cx="2437018" cy="1547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AB635A-0BD1-2447-9A23-BB2612342367}">
      <dsp:nvSpPr>
        <dsp:cNvPr id="0" name=""/>
        <dsp:cNvSpPr/>
      </dsp:nvSpPr>
      <dsp:spPr>
        <a:xfrm>
          <a:off x="3252770" y="1084652"/>
          <a:ext cx="2437018" cy="15475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Employers will expect you to have:</a:t>
          </a:r>
          <a:endParaRPr lang="en-US" sz="1700" kern="1200"/>
        </a:p>
      </dsp:txBody>
      <dsp:txXfrm>
        <a:off x="3298095" y="1129977"/>
        <a:ext cx="2346368" cy="1456856"/>
      </dsp:txXfrm>
    </dsp:sp>
    <dsp:sp modelId="{82B37EF5-1782-8547-BBDD-745CA09F44A4}">
      <dsp:nvSpPr>
        <dsp:cNvPr id="0" name=""/>
        <dsp:cNvSpPr/>
      </dsp:nvSpPr>
      <dsp:spPr>
        <a:xfrm>
          <a:off x="5960568" y="827411"/>
          <a:ext cx="2437018" cy="1547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9C92C-09A5-A245-B76A-259A59D146BB}">
      <dsp:nvSpPr>
        <dsp:cNvPr id="0" name=""/>
        <dsp:cNvSpPr/>
      </dsp:nvSpPr>
      <dsp:spPr>
        <a:xfrm>
          <a:off x="6231348" y="1084652"/>
          <a:ext cx="2437018" cy="15475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Experience in working with children, young people and their families</a:t>
          </a:r>
          <a:endParaRPr lang="en-US" sz="1700" kern="1200" dirty="0"/>
        </a:p>
      </dsp:txBody>
      <dsp:txXfrm>
        <a:off x="6276673" y="1129977"/>
        <a:ext cx="2346368" cy="1456856"/>
      </dsp:txXfrm>
    </dsp:sp>
    <dsp:sp modelId="{82057ABE-8F20-2342-8C5F-1BFEFC55D772}">
      <dsp:nvSpPr>
        <dsp:cNvPr id="0" name=""/>
        <dsp:cNvSpPr/>
      </dsp:nvSpPr>
      <dsp:spPr>
        <a:xfrm>
          <a:off x="8939145" y="827411"/>
          <a:ext cx="2437018" cy="1547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DD689-63C9-C845-85BF-67BEAFC32937}">
      <dsp:nvSpPr>
        <dsp:cNvPr id="0" name=""/>
        <dsp:cNvSpPr/>
      </dsp:nvSpPr>
      <dsp:spPr>
        <a:xfrm>
          <a:off x="9209925" y="1084652"/>
          <a:ext cx="2437018" cy="154750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A minimum of a level 3 qualification in childcare, social work, social care, counselling, youth work or education</a:t>
          </a:r>
          <a:endParaRPr lang="en-US" sz="1700" kern="1200" dirty="0"/>
        </a:p>
      </dsp:txBody>
      <dsp:txXfrm>
        <a:off x="9255250" y="1129977"/>
        <a:ext cx="2346368" cy="14568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0801A4-DA85-0242-862B-94288112ECD1}">
      <dsp:nvSpPr>
        <dsp:cNvPr id="0" name=""/>
        <dsp:cNvSpPr/>
      </dsp:nvSpPr>
      <dsp:spPr>
        <a:xfrm>
          <a:off x="0" y="134774"/>
          <a:ext cx="6757988" cy="18720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United Kingdom is made up of four countries: England, Scotland, Northern Ireland and Wales. Each of the four countries has its own social work regulator.</a:t>
          </a:r>
        </a:p>
        <a:p>
          <a:pPr marL="0" lvl="0" indent="0" algn="l" defTabSz="889000">
            <a:lnSpc>
              <a:spcPct val="90000"/>
            </a:lnSpc>
            <a:spcBef>
              <a:spcPct val="0"/>
            </a:spcBef>
            <a:spcAft>
              <a:spcPct val="35000"/>
            </a:spcAft>
            <a:buNone/>
          </a:pPr>
          <a:r>
            <a:rPr lang="en-US" sz="2000" kern="1200" dirty="0"/>
            <a:t>To work as a social worker you must be registered with the regulator in the country in which you wish to work.</a:t>
          </a:r>
        </a:p>
      </dsp:txBody>
      <dsp:txXfrm>
        <a:off x="91384" y="226158"/>
        <a:ext cx="6575220" cy="1689232"/>
      </dsp:txXfrm>
    </dsp:sp>
    <dsp:sp modelId="{A7A40256-E114-0D49-BA8B-689412CD3353}">
      <dsp:nvSpPr>
        <dsp:cNvPr id="0" name=""/>
        <dsp:cNvSpPr/>
      </dsp:nvSpPr>
      <dsp:spPr>
        <a:xfrm>
          <a:off x="0" y="2064375"/>
          <a:ext cx="6757988" cy="18720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First, check if your social work qualification meets the standards for registration with one of the four UK regulators. If you wish register, you’ll need to complete application forms and pay an application fee, which is different for each country. The process of registration may time some time.</a:t>
          </a:r>
        </a:p>
      </dsp:txBody>
      <dsp:txXfrm>
        <a:off x="91384" y="2155759"/>
        <a:ext cx="6575220" cy="1689232"/>
      </dsp:txXfrm>
    </dsp:sp>
    <dsp:sp modelId="{ADA7AEF7-2EBF-2447-A663-524E3AAAE343}">
      <dsp:nvSpPr>
        <dsp:cNvPr id="0" name=""/>
        <dsp:cNvSpPr/>
      </dsp:nvSpPr>
      <dsp:spPr>
        <a:xfrm>
          <a:off x="0" y="3993975"/>
          <a:ext cx="6757988" cy="18720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If you do not already have a job with a sponsoring employer, there are various ways you can find social work jobs. Employers often advertise through social work publications. </a:t>
          </a:r>
        </a:p>
      </dsp:txBody>
      <dsp:txXfrm>
        <a:off x="91384" y="4085359"/>
        <a:ext cx="6575220" cy="16892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37D2C-1F18-4B5C-8911-93D119A9375A}">
      <dsp:nvSpPr>
        <dsp:cNvPr id="0" name=""/>
        <dsp:cNvSpPr/>
      </dsp:nvSpPr>
      <dsp:spPr>
        <a:xfrm>
          <a:off x="15934" y="1750616"/>
          <a:ext cx="1033073" cy="10330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AAC3CD-2E1F-4FA3-9575-A06D062A611F}">
      <dsp:nvSpPr>
        <dsp:cNvPr id="0" name=""/>
        <dsp:cNvSpPr/>
      </dsp:nvSpPr>
      <dsp:spPr>
        <a:xfrm>
          <a:off x="232880" y="1967562"/>
          <a:ext cx="599182" cy="5991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C7E26D-BAF0-42E8-961E-42CAD1459A7C}">
      <dsp:nvSpPr>
        <dsp:cNvPr id="0" name=""/>
        <dsp:cNvSpPr/>
      </dsp:nvSpPr>
      <dsp:spPr>
        <a:xfrm>
          <a:off x="1270381" y="1750616"/>
          <a:ext cx="2435102" cy="1033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You may decide to use the assistance of a social work employment agency. These companies discuss your work experience and may be able to assist in securing either permanent or locum/temporary work in the UK. </a:t>
          </a:r>
        </a:p>
      </dsp:txBody>
      <dsp:txXfrm>
        <a:off x="1270381" y="1750616"/>
        <a:ext cx="2435102" cy="1033073"/>
      </dsp:txXfrm>
    </dsp:sp>
    <dsp:sp modelId="{957616C9-D845-45C5-93FE-CF0CB56D7337}">
      <dsp:nvSpPr>
        <dsp:cNvPr id="0" name=""/>
        <dsp:cNvSpPr/>
      </dsp:nvSpPr>
      <dsp:spPr>
        <a:xfrm>
          <a:off x="4129781" y="1750616"/>
          <a:ext cx="1033073" cy="10330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25141B-5244-498A-9FB8-B411B6B8A4BD}">
      <dsp:nvSpPr>
        <dsp:cNvPr id="0" name=""/>
        <dsp:cNvSpPr/>
      </dsp:nvSpPr>
      <dsp:spPr>
        <a:xfrm>
          <a:off x="4346727" y="1967562"/>
          <a:ext cx="599182" cy="5991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5AB70C-00D8-43C3-AE41-381FD2EE40E6}">
      <dsp:nvSpPr>
        <dsp:cNvPr id="0" name=""/>
        <dsp:cNvSpPr/>
      </dsp:nvSpPr>
      <dsp:spPr>
        <a:xfrm>
          <a:off x="5384228" y="1750616"/>
          <a:ext cx="2435102" cy="1033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Most of these companies are ‘for profit’ and charge for this service.</a:t>
          </a:r>
        </a:p>
      </dsp:txBody>
      <dsp:txXfrm>
        <a:off x="5384228" y="1750616"/>
        <a:ext cx="2435102" cy="1033073"/>
      </dsp:txXfrm>
    </dsp:sp>
    <dsp:sp modelId="{0C31422F-107B-4D40-9EC1-BFE896C19FB1}">
      <dsp:nvSpPr>
        <dsp:cNvPr id="0" name=""/>
        <dsp:cNvSpPr/>
      </dsp:nvSpPr>
      <dsp:spPr>
        <a:xfrm>
          <a:off x="8243628" y="1750616"/>
          <a:ext cx="1033073" cy="1033073"/>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C3CCF8-6498-4C79-B0C9-0E03B55D4A16}">
      <dsp:nvSpPr>
        <dsp:cNvPr id="0" name=""/>
        <dsp:cNvSpPr/>
      </dsp:nvSpPr>
      <dsp:spPr>
        <a:xfrm>
          <a:off x="8460573" y="1967562"/>
          <a:ext cx="599182" cy="5991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BCF461-C857-4553-92A1-5C962F217401}">
      <dsp:nvSpPr>
        <dsp:cNvPr id="0" name=""/>
        <dsp:cNvSpPr/>
      </dsp:nvSpPr>
      <dsp:spPr>
        <a:xfrm>
          <a:off x="9498075" y="1750616"/>
          <a:ext cx="2435102" cy="10330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Home Office UK Border Agency is responsible for securing the UK border and controlling migration. It holds information on sponsoring migrants under the points-based system. </a:t>
          </a:r>
        </a:p>
        <a:p>
          <a:pPr marL="0" lvl="0" indent="0" algn="l" defTabSz="800100">
            <a:lnSpc>
              <a:spcPct val="90000"/>
            </a:lnSpc>
            <a:spcBef>
              <a:spcPct val="0"/>
            </a:spcBef>
            <a:spcAft>
              <a:spcPct val="35000"/>
            </a:spcAft>
            <a:buNone/>
          </a:pPr>
          <a:r>
            <a:rPr lang="en-US" sz="1800" kern="1200" dirty="0"/>
            <a:t>If you are not a British Citizen or from the EU or EEA, you’ll most likely need to obtain a visa through sponsorship via an employer who is registered as a sponsor.</a:t>
          </a:r>
        </a:p>
      </dsp:txBody>
      <dsp:txXfrm>
        <a:off x="9498075" y="1750616"/>
        <a:ext cx="2435102" cy="10330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E7217A-8430-9F44-AAD5-73C9EA2C38BE}">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78F141-5B1D-5742-BD48-00347EB59FDC}">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cap="all"/>
          </a:pPr>
          <a:r>
            <a:rPr lang="en-US" sz="2400" kern="1200"/>
            <a:t>English language requirements for public sector workers:</a:t>
          </a:r>
        </a:p>
      </dsp:txBody>
      <dsp:txXfrm>
        <a:off x="678914" y="525899"/>
        <a:ext cx="4067491" cy="2525499"/>
      </dsp:txXfrm>
    </dsp:sp>
    <dsp:sp modelId="{AC49E792-DB4D-604E-B666-18EBFA9CD877}">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183A95-32C5-BE42-A893-9B6F77EA8AFB}">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defRPr cap="all"/>
          </a:pPr>
          <a:r>
            <a:rPr lang="en-US" sz="2400" kern="1200"/>
            <a:t>A public authority must ensure that each person who works for the public authority in a customer-facing role speaks, writes and reads fluent English.</a:t>
          </a:r>
        </a:p>
      </dsp:txBody>
      <dsp:txXfrm>
        <a:off x="5842357" y="525899"/>
        <a:ext cx="4067491" cy="25254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DDE99-EC10-1D4C-8F90-C3E7CC99C587}" type="datetimeFigureOut">
              <a:rPr lang="en-US" smtClean="0"/>
              <a:t>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A2FBC3-F058-4C47-889D-01B55D9511C9}" type="slidenum">
              <a:rPr lang="en-US" smtClean="0"/>
              <a:t>‹#›</a:t>
            </a:fld>
            <a:endParaRPr lang="en-US"/>
          </a:p>
        </p:txBody>
      </p:sp>
    </p:spTree>
    <p:extLst>
      <p:ext uri="{BB962C8B-B14F-4D97-AF65-F5344CB8AC3E}">
        <p14:creationId xmlns:p14="http://schemas.microsoft.com/office/powerpoint/2010/main" val="22573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2FBC3-F058-4C47-889D-01B55D9511C9}" type="slidenum">
              <a:rPr lang="en-US" smtClean="0"/>
              <a:t>5</a:t>
            </a:fld>
            <a:endParaRPr lang="en-US"/>
          </a:p>
        </p:txBody>
      </p:sp>
    </p:spTree>
    <p:extLst>
      <p:ext uri="{BB962C8B-B14F-4D97-AF65-F5344CB8AC3E}">
        <p14:creationId xmlns:p14="http://schemas.microsoft.com/office/powerpoint/2010/main" val="410015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A2FBC3-F058-4C47-889D-01B55D9511C9}" type="slidenum">
              <a:rPr lang="en-US" smtClean="0"/>
              <a:t>12</a:t>
            </a:fld>
            <a:endParaRPr lang="en-US"/>
          </a:p>
        </p:txBody>
      </p:sp>
    </p:spTree>
    <p:extLst>
      <p:ext uri="{BB962C8B-B14F-4D97-AF65-F5344CB8AC3E}">
        <p14:creationId xmlns:p14="http://schemas.microsoft.com/office/powerpoint/2010/main" val="398762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522D6-46AD-5B45-9080-B5BE62ACE4D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F696A09-031B-5844-8ED0-40D6A5AC9A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3CD1CC9-444C-F94D-A133-5753BC1ADC1A}"/>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00C24A21-320F-BD48-8570-8B0268A55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E1CF0-CC12-5241-B2C7-96F8448B39CC}"/>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76568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DB627-6573-A747-9136-2CFAB59522A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855A622-B9C1-7A4F-99F8-8FC8938C7F3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6DE5B4A-97DF-5047-8A68-51C283C97101}"/>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F8082126-6198-4F4C-9A00-C2D17BE9A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63502-D754-804F-A523-1E6CEE05A1C5}"/>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49133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4C71F3-F70A-8A45-9487-555D14DB98F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D065D72-D0F8-C644-B942-67BD7E1FA5C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C32205-57D4-4E4E-AD5D-FE57ADF633ED}"/>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4C258A57-8565-E34A-B62F-98E79F46E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1FB97-412E-CB4F-979C-77E66836A4AA}"/>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6063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4646-3EE4-774E-83F7-C9B0BBEDD8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CEB4E88-D79B-1A46-871D-E0B8B1AC9CB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F59CFD-AE9A-4A41-AE14-F485CFD2B454}"/>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BC56CD10-09DC-CF46-8ACC-5CB14DCF6C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8B789-486E-CE43-B466-F2CA5797120C}"/>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217820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35CDC-D84C-4D4E-A547-9568086EEFA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E1DECA4-C3E0-214E-929B-20AED1FA5F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C6269E3-224D-DC42-ABED-B2F51728E5D9}"/>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8FFF7CE0-E4F7-D04E-A0BA-F05EC9E298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8A159-6F3F-C848-8C9D-1A74F35381B4}"/>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330303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B330-ABFE-ED4D-A9C8-32B152E69E2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9FDDD23-3542-ED42-81C6-634230BEE4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CA06176-F8BD-3341-9726-EA6A819DBB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8A60E62-1C15-074E-B194-174F66F9E914}"/>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6" name="Footer Placeholder 5">
            <a:extLst>
              <a:ext uri="{FF2B5EF4-FFF2-40B4-BE49-F238E27FC236}">
                <a16:creationId xmlns:a16="http://schemas.microsoft.com/office/drawing/2014/main" id="{25CEBD25-6F13-7D4A-BE15-4742DE8CB6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1717CD-F740-1F4E-89CA-8FA26F69A42C}"/>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390280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B6C82-6B80-A541-B8D1-E8A07075B92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DAC7A6-9766-0848-8821-E48DBD642A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49D1298-A0F1-D14C-98DE-8D9687BC873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145254A-F7A4-5A41-8FFD-D8130C9340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67C4142-51C2-804D-AEE5-69297FCDA0D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BA0936D-8566-734C-9402-B01ECF75EF61}"/>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8" name="Footer Placeholder 7">
            <a:extLst>
              <a:ext uri="{FF2B5EF4-FFF2-40B4-BE49-F238E27FC236}">
                <a16:creationId xmlns:a16="http://schemas.microsoft.com/office/drawing/2014/main" id="{1E55A2A4-27EB-4A48-8FD4-C2D635206B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D4CC47-3104-AF4D-A601-C83C3B5DD0B4}"/>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42248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0399-81B5-7942-BCCF-0FC331CF5A5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64CA89E-BAA3-5C44-B9E4-E5D396A3F864}"/>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4" name="Footer Placeholder 3">
            <a:extLst>
              <a:ext uri="{FF2B5EF4-FFF2-40B4-BE49-F238E27FC236}">
                <a16:creationId xmlns:a16="http://schemas.microsoft.com/office/drawing/2014/main" id="{1F7C115A-0B17-B74D-9692-A120A245EF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050B5D-2DB7-164A-A0DB-F7D9E25B4520}"/>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264322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9ADAA-240A-1741-860C-E0C06C28ADFD}"/>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3" name="Footer Placeholder 2">
            <a:extLst>
              <a:ext uri="{FF2B5EF4-FFF2-40B4-BE49-F238E27FC236}">
                <a16:creationId xmlns:a16="http://schemas.microsoft.com/office/drawing/2014/main" id="{0C58EF16-7B01-EC4E-99B1-A407D10BB3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39ED34-762F-6149-8C1F-EBFE6F1E8524}"/>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50899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800AD-B5CD-4C4F-B453-8871093CF88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9C97DE2-D3E9-D947-B1F3-38647F00EE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FDDE295-6657-E245-B431-B729666A9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A19D670-10AF-7C46-83DC-7FE16289E8A9}"/>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6" name="Footer Placeholder 5">
            <a:extLst>
              <a:ext uri="{FF2B5EF4-FFF2-40B4-BE49-F238E27FC236}">
                <a16:creationId xmlns:a16="http://schemas.microsoft.com/office/drawing/2014/main" id="{004CD4C5-2589-204C-A40E-6E3B6497C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09045-2022-7943-9EF2-3754ED5073EA}"/>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198690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6457-F63E-5940-901B-1396C25714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47ADEF9-A3D4-8E48-9022-17EFEC0A4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0ECA0D-1B13-1F48-92F5-977A74CF06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3064920-3CEF-DF46-BACB-BF20C080F703}"/>
              </a:ext>
            </a:extLst>
          </p:cNvPr>
          <p:cNvSpPr>
            <a:spLocks noGrp="1"/>
          </p:cNvSpPr>
          <p:nvPr>
            <p:ph type="dt" sz="half" idx="10"/>
          </p:nvPr>
        </p:nvSpPr>
        <p:spPr/>
        <p:txBody>
          <a:bodyPr/>
          <a:lstStyle/>
          <a:p>
            <a:fld id="{706EE6F6-05F1-A54B-8ED2-DEA19BEB8C73}" type="datetimeFigureOut">
              <a:rPr lang="en-US" smtClean="0"/>
              <a:t>2/2/20</a:t>
            </a:fld>
            <a:endParaRPr lang="en-US"/>
          </a:p>
        </p:txBody>
      </p:sp>
      <p:sp>
        <p:nvSpPr>
          <p:cNvPr id="6" name="Footer Placeholder 5">
            <a:extLst>
              <a:ext uri="{FF2B5EF4-FFF2-40B4-BE49-F238E27FC236}">
                <a16:creationId xmlns:a16="http://schemas.microsoft.com/office/drawing/2014/main" id="{C9ED0DA3-8A33-C745-A5CB-11CC6B45D9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D54A9-3193-D740-A40A-74BFB0673C16}"/>
              </a:ext>
            </a:extLst>
          </p:cNvPr>
          <p:cNvSpPr>
            <a:spLocks noGrp="1"/>
          </p:cNvSpPr>
          <p:nvPr>
            <p:ph type="sldNum" sz="quarter" idx="12"/>
          </p:nvPr>
        </p:nvSpPr>
        <p:spPr/>
        <p:txBody>
          <a:bodyPr/>
          <a:lstStyle/>
          <a:p>
            <a:fld id="{EE3D3923-167B-404B-97B8-E879979F8D2C}" type="slidenum">
              <a:rPr lang="en-US" smtClean="0"/>
              <a:t>‹#›</a:t>
            </a:fld>
            <a:endParaRPr lang="en-US"/>
          </a:p>
        </p:txBody>
      </p:sp>
    </p:spTree>
    <p:extLst>
      <p:ext uri="{BB962C8B-B14F-4D97-AF65-F5344CB8AC3E}">
        <p14:creationId xmlns:p14="http://schemas.microsoft.com/office/powerpoint/2010/main" val="372614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666505-195F-7B45-9274-10AA85FEC2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F412A4D-049A-8F41-A246-3E0AEBA58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99A5302-FE8C-394A-A7C4-63763BD89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EE6F6-05F1-A54B-8ED2-DEA19BEB8C73}" type="datetimeFigureOut">
              <a:rPr lang="en-US" smtClean="0"/>
              <a:t>2/2/20</a:t>
            </a:fld>
            <a:endParaRPr lang="en-US"/>
          </a:p>
        </p:txBody>
      </p:sp>
      <p:sp>
        <p:nvSpPr>
          <p:cNvPr id="5" name="Footer Placeholder 4">
            <a:extLst>
              <a:ext uri="{FF2B5EF4-FFF2-40B4-BE49-F238E27FC236}">
                <a16:creationId xmlns:a16="http://schemas.microsoft.com/office/drawing/2014/main" id="{D7441258-943A-5E4D-83E6-0F73362B96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AE48C4-9642-644D-9CEE-9A7819846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D3923-167B-404B-97B8-E879979F8D2C}" type="slidenum">
              <a:rPr lang="en-US" smtClean="0"/>
              <a:t>‹#›</a:t>
            </a:fld>
            <a:endParaRPr lang="en-US"/>
          </a:p>
        </p:txBody>
      </p:sp>
    </p:spTree>
    <p:extLst>
      <p:ext uri="{BB962C8B-B14F-4D97-AF65-F5344CB8AC3E}">
        <p14:creationId xmlns:p14="http://schemas.microsoft.com/office/powerpoint/2010/main" val="3748982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7E6FBA-B656-5942-A53E-33CC88E9CD4B}"/>
              </a:ext>
            </a:extLst>
          </p:cNvPr>
          <p:cNvSpPr>
            <a:spLocks noGrp="1"/>
          </p:cNvSpPr>
          <p:nvPr>
            <p:ph type="ctrTitle"/>
          </p:nvPr>
        </p:nvSpPr>
        <p:spPr>
          <a:xfrm>
            <a:off x="3043403" y="2529438"/>
            <a:ext cx="6105194" cy="2031055"/>
          </a:xfrm>
        </p:spPr>
        <p:txBody>
          <a:bodyPr>
            <a:normAutofit/>
          </a:bodyPr>
          <a:lstStyle/>
          <a:p>
            <a:r>
              <a:rPr lang="en-US" sz="4700" dirty="0">
                <a:solidFill>
                  <a:srgbClr val="FFFFFF"/>
                </a:solidFill>
              </a:rPr>
              <a:t> How to become a </a:t>
            </a:r>
            <a:br>
              <a:rPr lang="en-US" sz="4700" dirty="0">
                <a:solidFill>
                  <a:srgbClr val="FFFFFF"/>
                </a:solidFill>
              </a:rPr>
            </a:br>
            <a:r>
              <a:rPr lang="en-US" sz="4700" dirty="0">
                <a:solidFill>
                  <a:srgbClr val="FFFFFF"/>
                </a:solidFill>
              </a:rPr>
              <a:t>Family Support Worker </a:t>
            </a:r>
            <a:br>
              <a:rPr lang="en-US" sz="4700" dirty="0">
                <a:solidFill>
                  <a:srgbClr val="FFFFFF"/>
                </a:solidFill>
              </a:rPr>
            </a:br>
            <a:r>
              <a:rPr lang="en-US" sz="4700" dirty="0">
                <a:solidFill>
                  <a:srgbClr val="FFFFFF"/>
                </a:solidFill>
              </a:rPr>
              <a:t>in the United Kingdom </a:t>
            </a:r>
          </a:p>
        </p:txBody>
      </p:sp>
    </p:spTree>
    <p:extLst>
      <p:ext uri="{BB962C8B-B14F-4D97-AF65-F5344CB8AC3E}">
        <p14:creationId xmlns:p14="http://schemas.microsoft.com/office/powerpoint/2010/main" val="187493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 name="Rectangle 2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29">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522D0F-382E-FB42-91CF-E8E793AD03F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Overseas qualification in the Social Work Field looking to work in the UK</a:t>
            </a:r>
          </a:p>
        </p:txBody>
      </p:sp>
      <p:graphicFrame>
        <p:nvGraphicFramePr>
          <p:cNvPr id="34" name="Content Placeholder 2">
            <a:extLst>
              <a:ext uri="{FF2B5EF4-FFF2-40B4-BE49-F238E27FC236}">
                <a16:creationId xmlns:a16="http://schemas.microsoft.com/office/drawing/2014/main" id="{C2FB2039-1878-49D6-A370-B7717B13B992}"/>
              </a:ext>
            </a:extLst>
          </p:cNvPr>
          <p:cNvGraphicFramePr>
            <a:graphicFrameLocks noGrp="1"/>
          </p:cNvGraphicFramePr>
          <p:nvPr>
            <p:ph idx="1"/>
            <p:extLst>
              <p:ext uri="{D42A27DB-BD31-4B8C-83A1-F6EECF244321}">
                <p14:modId xmlns:p14="http://schemas.microsoft.com/office/powerpoint/2010/main" val="3083762293"/>
              </p:ext>
            </p:extLst>
          </p:nvPr>
        </p:nvGraphicFramePr>
        <p:xfrm>
          <a:off x="121292" y="2323693"/>
          <a:ext cx="11949112" cy="4534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756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55A476D-FE9C-C047-8217-1E1AD05B9C0F}"/>
              </a:ext>
            </a:extLst>
          </p:cNvPr>
          <p:cNvSpPr>
            <a:spLocks noGrp="1"/>
          </p:cNvSpPr>
          <p:nvPr>
            <p:ph type="title"/>
          </p:nvPr>
        </p:nvSpPr>
        <p:spPr>
          <a:xfrm>
            <a:off x="1179226" y="826680"/>
            <a:ext cx="9833548" cy="1325563"/>
          </a:xfrm>
        </p:spPr>
        <p:txBody>
          <a:bodyPr>
            <a:normAutofit/>
          </a:bodyPr>
          <a:lstStyle/>
          <a:p>
            <a:pPr algn="ctr"/>
            <a:r>
              <a:rPr lang="en-US" sz="2800" dirty="0">
                <a:solidFill>
                  <a:srgbClr val="FFFFFF"/>
                </a:solidFill>
              </a:rPr>
              <a:t>Overseas qualification in the Social Work Field looking to work in the UK – transfer your qualification into the UK </a:t>
            </a:r>
            <a:br>
              <a:rPr lang="en-US" sz="2800" dirty="0">
                <a:solidFill>
                  <a:srgbClr val="FFFFFF"/>
                </a:solidFill>
              </a:rPr>
            </a:br>
            <a:endParaRPr lang="en-US" sz="2800" dirty="0">
              <a:solidFill>
                <a:srgbClr val="FFFFFF"/>
              </a:solidFill>
            </a:endParaRPr>
          </a:p>
        </p:txBody>
      </p:sp>
      <p:sp>
        <p:nvSpPr>
          <p:cNvPr id="45" name="Content Placeholder 2">
            <a:extLst>
              <a:ext uri="{FF2B5EF4-FFF2-40B4-BE49-F238E27FC236}">
                <a16:creationId xmlns:a16="http://schemas.microsoft.com/office/drawing/2014/main" id="{9C2BD78C-DE00-5B44-82BD-DC0B6413BB5E}"/>
              </a:ext>
            </a:extLst>
          </p:cNvPr>
          <p:cNvSpPr>
            <a:spLocks noGrp="1"/>
          </p:cNvSpPr>
          <p:nvPr>
            <p:ph idx="1"/>
          </p:nvPr>
        </p:nvSpPr>
        <p:spPr>
          <a:xfrm>
            <a:off x="657225" y="2978923"/>
            <a:ext cx="11178870" cy="3479027"/>
          </a:xfrm>
        </p:spPr>
        <p:txBody>
          <a:bodyPr>
            <a:normAutofit fontScale="92500" lnSpcReduction="20000"/>
          </a:bodyPr>
          <a:lstStyle/>
          <a:p>
            <a:pPr marL="0" indent="0">
              <a:buNone/>
            </a:pPr>
            <a:r>
              <a:rPr lang="en-US" sz="1800" dirty="0">
                <a:solidFill>
                  <a:srgbClr val="000000"/>
                </a:solidFill>
              </a:rPr>
              <a:t>UK NARIC is the designated United Kingdom national agency for the recognition and comparison of international qualifications and skills. </a:t>
            </a:r>
          </a:p>
          <a:p>
            <a:pPr marL="0" indent="0">
              <a:buNone/>
            </a:pPr>
            <a:r>
              <a:rPr lang="en-US" sz="1800" dirty="0">
                <a:solidFill>
                  <a:srgbClr val="000000"/>
                </a:solidFill>
              </a:rPr>
              <a:t>It performs this official function on behalf of the UK Government.</a:t>
            </a:r>
          </a:p>
          <a:p>
            <a:pPr marL="0" indent="0">
              <a:buNone/>
            </a:pPr>
            <a:r>
              <a:rPr lang="en-US" sz="1800" dirty="0">
                <a:solidFill>
                  <a:srgbClr val="000000"/>
                </a:solidFill>
              </a:rPr>
              <a:t>For individuals – do you want to study, work, or settle in the UK?</a:t>
            </a:r>
          </a:p>
          <a:p>
            <a:pPr marL="0" indent="0">
              <a:buNone/>
            </a:pPr>
            <a:r>
              <a:rPr lang="en-US" sz="1800" dirty="0">
                <a:solidFill>
                  <a:srgbClr val="000000"/>
                </a:solidFill>
              </a:rPr>
              <a:t>https://</a:t>
            </a:r>
            <a:r>
              <a:rPr lang="en-US" sz="1800" dirty="0" err="1">
                <a:solidFill>
                  <a:srgbClr val="000000"/>
                </a:solidFill>
              </a:rPr>
              <a:t>www.naric.org.uk</a:t>
            </a:r>
            <a:r>
              <a:rPr lang="en-US" sz="1800" dirty="0">
                <a:solidFill>
                  <a:srgbClr val="000000"/>
                </a:solidFill>
              </a:rPr>
              <a:t>/</a:t>
            </a:r>
            <a:r>
              <a:rPr lang="en-US" sz="1800" dirty="0" err="1">
                <a:solidFill>
                  <a:srgbClr val="000000"/>
                </a:solidFill>
              </a:rPr>
              <a:t>naric</a:t>
            </a:r>
            <a:r>
              <a:rPr lang="en-US" sz="1800" dirty="0">
                <a:solidFill>
                  <a:srgbClr val="000000"/>
                </a:solidFill>
              </a:rPr>
              <a:t>/Individuals/</a:t>
            </a:r>
            <a:r>
              <a:rPr lang="en-US" sz="1800" dirty="0" err="1">
                <a:solidFill>
                  <a:srgbClr val="000000"/>
                </a:solidFill>
              </a:rPr>
              <a:t>Default.aspx</a:t>
            </a:r>
            <a:endParaRPr lang="en-US" sz="1800" dirty="0">
              <a:solidFill>
                <a:srgbClr val="000000"/>
              </a:solidFill>
            </a:endParaRPr>
          </a:p>
          <a:p>
            <a:endParaRPr lang="en-US" sz="1800" dirty="0">
              <a:solidFill>
                <a:srgbClr val="000000"/>
              </a:solidFill>
            </a:endParaRPr>
          </a:p>
          <a:p>
            <a:pPr marL="0" indent="0">
              <a:buNone/>
            </a:pPr>
            <a:r>
              <a:rPr lang="en-US" sz="1800" dirty="0">
                <a:solidFill>
                  <a:srgbClr val="000000"/>
                </a:solidFill>
              </a:rPr>
              <a:t>For </a:t>
            </a:r>
            <a:r>
              <a:rPr lang="en-US" sz="1800" dirty="0" err="1">
                <a:solidFill>
                  <a:srgbClr val="000000"/>
                </a:solidFill>
              </a:rPr>
              <a:t>organisations</a:t>
            </a:r>
            <a:r>
              <a:rPr lang="en-US" sz="1800" dirty="0">
                <a:solidFill>
                  <a:srgbClr val="000000"/>
                </a:solidFill>
              </a:rPr>
              <a:t>, UK NARIC provides vital support to universities, colleges and employers with international recruitment and the processing of international applications for work or study. </a:t>
            </a:r>
          </a:p>
          <a:p>
            <a:pPr marL="0" indent="0">
              <a:buNone/>
            </a:pPr>
            <a:r>
              <a:rPr lang="en-US" sz="1800" dirty="0">
                <a:solidFill>
                  <a:srgbClr val="000000"/>
                </a:solidFill>
              </a:rPr>
              <a:t>https://</a:t>
            </a:r>
            <a:r>
              <a:rPr lang="en-US" sz="1800" dirty="0" err="1">
                <a:solidFill>
                  <a:srgbClr val="000000"/>
                </a:solidFill>
              </a:rPr>
              <a:t>www.naric.org.uk</a:t>
            </a:r>
            <a:r>
              <a:rPr lang="en-US" sz="1800" dirty="0">
                <a:solidFill>
                  <a:srgbClr val="000000"/>
                </a:solidFill>
              </a:rPr>
              <a:t>/</a:t>
            </a:r>
            <a:r>
              <a:rPr lang="en-US" sz="1800" dirty="0" err="1">
                <a:solidFill>
                  <a:srgbClr val="000000"/>
                </a:solidFill>
              </a:rPr>
              <a:t>naric</a:t>
            </a:r>
            <a:r>
              <a:rPr lang="en-US" sz="1800" dirty="0">
                <a:solidFill>
                  <a:srgbClr val="000000"/>
                </a:solidFill>
              </a:rPr>
              <a:t>/</a:t>
            </a:r>
            <a:r>
              <a:rPr lang="en-US" sz="1800" dirty="0" err="1">
                <a:solidFill>
                  <a:srgbClr val="000000"/>
                </a:solidFill>
              </a:rPr>
              <a:t>Organisations</a:t>
            </a:r>
            <a:r>
              <a:rPr lang="en-US" sz="1800" dirty="0">
                <a:solidFill>
                  <a:srgbClr val="000000"/>
                </a:solidFill>
              </a:rPr>
              <a:t>/</a:t>
            </a:r>
            <a:r>
              <a:rPr lang="en-US" sz="1800" dirty="0" err="1">
                <a:solidFill>
                  <a:srgbClr val="000000"/>
                </a:solidFill>
              </a:rPr>
              <a:t>Default.aspx</a:t>
            </a:r>
            <a:endParaRPr lang="en-US" sz="1800" dirty="0">
              <a:solidFill>
                <a:srgbClr val="000000"/>
              </a:solidFill>
            </a:endParaRPr>
          </a:p>
          <a:p>
            <a:pPr marL="0" indent="0">
              <a:buNone/>
            </a:pPr>
            <a:r>
              <a:rPr lang="en-US" sz="1800" dirty="0">
                <a:solidFill>
                  <a:srgbClr val="000000"/>
                </a:solidFill>
              </a:rPr>
              <a:t>UK NARIC also offers worldwide advanced research and consultancy for employers, skills councils, awarding bodies, education authorities and governments.</a:t>
            </a:r>
          </a:p>
          <a:p>
            <a:pPr marL="0" indent="0">
              <a:buNone/>
            </a:pPr>
            <a:r>
              <a:rPr lang="en-US" sz="1800" dirty="0">
                <a:solidFill>
                  <a:srgbClr val="000000"/>
                </a:solidFill>
              </a:rPr>
              <a:t>https://</a:t>
            </a:r>
            <a:r>
              <a:rPr lang="en-US" sz="1800" dirty="0" err="1">
                <a:solidFill>
                  <a:srgbClr val="000000"/>
                </a:solidFill>
              </a:rPr>
              <a:t>www.naric.org.uk</a:t>
            </a:r>
            <a:r>
              <a:rPr lang="en-US" sz="1800" dirty="0">
                <a:solidFill>
                  <a:srgbClr val="000000"/>
                </a:solidFill>
              </a:rPr>
              <a:t>/</a:t>
            </a:r>
            <a:r>
              <a:rPr lang="en-US" sz="1800" dirty="0" err="1">
                <a:solidFill>
                  <a:srgbClr val="000000"/>
                </a:solidFill>
              </a:rPr>
              <a:t>naric</a:t>
            </a:r>
            <a:r>
              <a:rPr lang="en-US" sz="1800" dirty="0">
                <a:solidFill>
                  <a:srgbClr val="000000"/>
                </a:solidFill>
              </a:rPr>
              <a:t>/</a:t>
            </a:r>
            <a:r>
              <a:rPr lang="en-US" sz="1800" dirty="0" err="1">
                <a:solidFill>
                  <a:srgbClr val="000000"/>
                </a:solidFill>
              </a:rPr>
              <a:t>Organisations</a:t>
            </a:r>
            <a:r>
              <a:rPr lang="en-US" sz="1800" dirty="0">
                <a:solidFill>
                  <a:srgbClr val="000000"/>
                </a:solidFill>
              </a:rPr>
              <a:t>/Bespoke%20Research/</a:t>
            </a:r>
            <a:r>
              <a:rPr lang="en-US" sz="1800" dirty="0" err="1">
                <a:solidFill>
                  <a:srgbClr val="000000"/>
                </a:solidFill>
              </a:rPr>
              <a:t>Default.aspx</a:t>
            </a:r>
            <a:endParaRPr lang="en-US" sz="1800" dirty="0">
              <a:solidFill>
                <a:srgbClr val="000000"/>
              </a:solidFill>
            </a:endParaRPr>
          </a:p>
        </p:txBody>
      </p:sp>
    </p:spTree>
    <p:extLst>
      <p:ext uri="{BB962C8B-B14F-4D97-AF65-F5344CB8AC3E}">
        <p14:creationId xmlns:p14="http://schemas.microsoft.com/office/powerpoint/2010/main" val="4115786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1616BB-56AA-0143-AC5D-15C7E94EF9E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English Language entry requirements </a:t>
            </a:r>
          </a:p>
        </p:txBody>
      </p:sp>
      <p:graphicFrame>
        <p:nvGraphicFramePr>
          <p:cNvPr id="16" name="Content Placeholder 2">
            <a:extLst>
              <a:ext uri="{FF2B5EF4-FFF2-40B4-BE49-F238E27FC236}">
                <a16:creationId xmlns:a16="http://schemas.microsoft.com/office/drawing/2014/main" id="{D3131EF6-62D5-4EFC-A0DD-E6F20610D007}"/>
              </a:ext>
            </a:extLst>
          </p:cNvPr>
          <p:cNvGraphicFramePr>
            <a:graphicFrameLocks noGrp="1"/>
          </p:cNvGraphicFramePr>
          <p:nvPr>
            <p:ph idx="1"/>
            <p:extLst>
              <p:ext uri="{D42A27DB-BD31-4B8C-83A1-F6EECF244321}">
                <p14:modId xmlns:p14="http://schemas.microsoft.com/office/powerpoint/2010/main" val="100811916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3944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277037B-C9BF-B74F-9C7B-65DF3AEB932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Who is a family support worker ? </a:t>
            </a:r>
          </a:p>
        </p:txBody>
      </p:sp>
      <p:graphicFrame>
        <p:nvGraphicFramePr>
          <p:cNvPr id="14" name="Content Placeholder 2">
            <a:extLst>
              <a:ext uri="{FF2B5EF4-FFF2-40B4-BE49-F238E27FC236}">
                <a16:creationId xmlns:a16="http://schemas.microsoft.com/office/drawing/2014/main" id="{7A74B358-5A7C-41AA-BCD4-E10D258B5342}"/>
              </a:ext>
            </a:extLst>
          </p:cNvPr>
          <p:cNvGraphicFramePr>
            <a:graphicFrameLocks noGrp="1"/>
          </p:cNvGraphicFramePr>
          <p:nvPr>
            <p:ph idx="1"/>
            <p:extLst>
              <p:ext uri="{D42A27DB-BD31-4B8C-83A1-F6EECF244321}">
                <p14:modId xmlns:p14="http://schemas.microsoft.com/office/powerpoint/2010/main" val="1879749934"/>
              </p:ext>
            </p:extLst>
          </p:nvPr>
        </p:nvGraphicFramePr>
        <p:xfrm>
          <a:off x="533554" y="2662882"/>
          <a:ext cx="11480493" cy="3879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00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ED4D54-4697-374D-B856-5F0A02144EC6}"/>
              </a:ext>
            </a:extLst>
          </p:cNvPr>
          <p:cNvSpPr>
            <a:spLocks noGrp="1"/>
          </p:cNvSpPr>
          <p:nvPr>
            <p:ph type="title"/>
          </p:nvPr>
        </p:nvSpPr>
        <p:spPr>
          <a:xfrm>
            <a:off x="100014" y="2053640"/>
            <a:ext cx="4443411" cy="3204159"/>
          </a:xfrm>
        </p:spPr>
        <p:txBody>
          <a:bodyPr>
            <a:normAutofit/>
          </a:bodyPr>
          <a:lstStyle/>
          <a:p>
            <a:r>
              <a:rPr lang="en-US">
                <a:solidFill>
                  <a:srgbClr val="FFFFFF"/>
                </a:solidFill>
              </a:rPr>
              <a:t>How to become a </a:t>
            </a:r>
            <a:br>
              <a:rPr lang="en-US">
                <a:solidFill>
                  <a:srgbClr val="FFFFFF"/>
                </a:solidFill>
              </a:rPr>
            </a:br>
            <a:r>
              <a:rPr lang="en-US">
                <a:solidFill>
                  <a:srgbClr val="FFFFFF"/>
                </a:solidFill>
              </a:rPr>
              <a:t>family support worker </a:t>
            </a:r>
            <a:endParaRPr lang="en-US" dirty="0">
              <a:solidFill>
                <a:srgbClr val="FFFFFF"/>
              </a:solidFill>
            </a:endParaRPr>
          </a:p>
        </p:txBody>
      </p:sp>
      <p:sp>
        <p:nvSpPr>
          <p:cNvPr id="3" name="Content Placeholder 2">
            <a:extLst>
              <a:ext uri="{FF2B5EF4-FFF2-40B4-BE49-F238E27FC236}">
                <a16:creationId xmlns:a16="http://schemas.microsoft.com/office/drawing/2014/main" id="{7A4FA605-7DEB-AD43-92D4-387448FB7BC4}"/>
              </a:ext>
            </a:extLst>
          </p:cNvPr>
          <p:cNvSpPr>
            <a:spLocks noGrp="1"/>
          </p:cNvSpPr>
          <p:nvPr>
            <p:ph idx="1"/>
          </p:nvPr>
        </p:nvSpPr>
        <p:spPr>
          <a:xfrm>
            <a:off x="5584238" y="548481"/>
            <a:ext cx="6438895" cy="5760000"/>
          </a:xfrm>
        </p:spPr>
        <p:txBody>
          <a:bodyPr anchor="ctr">
            <a:normAutofit fontScale="77500" lnSpcReduction="20000"/>
          </a:bodyPr>
          <a:lstStyle/>
          <a:p>
            <a:r>
              <a:rPr lang="en-GB" sz="2600" dirty="0">
                <a:solidFill>
                  <a:srgbClr val="000000"/>
                </a:solidFill>
              </a:rPr>
              <a:t>Entry routes to become a family support worker vary however, in most cases you will need a combination of work experience and qualifications. </a:t>
            </a:r>
          </a:p>
          <a:p>
            <a:r>
              <a:rPr lang="en-GB" sz="2600" dirty="0">
                <a:solidFill>
                  <a:srgbClr val="000000"/>
                </a:solidFill>
              </a:rPr>
              <a:t>To work with children, young people and vulnerable groups, you will need to undergo an enhanced Disclosure and Barring Service (DBS) check.</a:t>
            </a:r>
          </a:p>
          <a:p>
            <a:pPr marL="0" indent="0">
              <a:buNone/>
            </a:pPr>
            <a:endParaRPr lang="en-GB" sz="2600" dirty="0">
              <a:solidFill>
                <a:srgbClr val="000000"/>
              </a:solidFill>
            </a:endParaRPr>
          </a:p>
          <a:p>
            <a:pPr marL="0" indent="0">
              <a:buNone/>
            </a:pPr>
            <a:r>
              <a:rPr lang="en-GB" sz="2600" dirty="0">
                <a:solidFill>
                  <a:srgbClr val="000000"/>
                </a:solidFill>
              </a:rPr>
              <a:t>Typically an employer will want a level 3 qualification in one of the following subjects: </a:t>
            </a:r>
          </a:p>
          <a:p>
            <a:endParaRPr lang="en-GB" sz="2600" dirty="0">
              <a:solidFill>
                <a:srgbClr val="000000"/>
              </a:solidFill>
            </a:endParaRPr>
          </a:p>
          <a:p>
            <a:r>
              <a:rPr lang="en-GB" sz="2600" dirty="0">
                <a:solidFill>
                  <a:srgbClr val="000000"/>
                </a:solidFill>
              </a:rPr>
              <a:t>advice and guidance</a:t>
            </a:r>
          </a:p>
          <a:p>
            <a:r>
              <a:rPr lang="en-GB" sz="2600" dirty="0">
                <a:solidFill>
                  <a:srgbClr val="000000"/>
                </a:solidFill>
              </a:rPr>
              <a:t>childcare</a:t>
            </a:r>
          </a:p>
          <a:p>
            <a:r>
              <a:rPr lang="en-GB" sz="2600" dirty="0">
                <a:solidFill>
                  <a:srgbClr val="000000"/>
                </a:solidFill>
              </a:rPr>
              <a:t>community work</a:t>
            </a:r>
          </a:p>
          <a:p>
            <a:r>
              <a:rPr lang="en-GB" sz="2600" dirty="0">
                <a:solidFill>
                  <a:srgbClr val="000000"/>
                </a:solidFill>
              </a:rPr>
              <a:t>counselling</a:t>
            </a:r>
          </a:p>
          <a:p>
            <a:r>
              <a:rPr lang="en-GB" sz="2600" dirty="0">
                <a:solidFill>
                  <a:srgbClr val="000000"/>
                </a:solidFill>
              </a:rPr>
              <a:t>education</a:t>
            </a:r>
          </a:p>
          <a:p>
            <a:r>
              <a:rPr lang="en-GB" sz="2600" dirty="0">
                <a:solidFill>
                  <a:srgbClr val="000000"/>
                </a:solidFill>
              </a:rPr>
              <a:t>health</a:t>
            </a:r>
          </a:p>
          <a:p>
            <a:r>
              <a:rPr lang="en-GB" sz="2600" dirty="0">
                <a:solidFill>
                  <a:srgbClr val="000000"/>
                </a:solidFill>
              </a:rPr>
              <a:t>social care</a:t>
            </a:r>
          </a:p>
          <a:p>
            <a:r>
              <a:rPr lang="en-GB" sz="2600" dirty="0">
                <a:solidFill>
                  <a:srgbClr val="000000"/>
                </a:solidFill>
              </a:rPr>
              <a:t>youth work.</a:t>
            </a:r>
          </a:p>
          <a:p>
            <a:endParaRPr lang="en-US" sz="1300" dirty="0">
              <a:solidFill>
                <a:srgbClr val="000000"/>
              </a:solidFill>
            </a:endParaRPr>
          </a:p>
        </p:txBody>
      </p:sp>
    </p:spTree>
    <p:extLst>
      <p:ext uri="{BB962C8B-B14F-4D97-AF65-F5344CB8AC3E}">
        <p14:creationId xmlns:p14="http://schemas.microsoft.com/office/powerpoint/2010/main" val="2315571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E5AADA-246B-A948-9E30-150CD4D853A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family support worker </a:t>
            </a:r>
          </a:p>
        </p:txBody>
      </p:sp>
      <p:graphicFrame>
        <p:nvGraphicFramePr>
          <p:cNvPr id="25" name="Content Placeholder 2">
            <a:extLst>
              <a:ext uri="{FF2B5EF4-FFF2-40B4-BE49-F238E27FC236}">
                <a16:creationId xmlns:a16="http://schemas.microsoft.com/office/drawing/2014/main" id="{E968D25D-A3C3-450A-9140-07818237CECB}"/>
              </a:ext>
            </a:extLst>
          </p:cNvPr>
          <p:cNvGraphicFramePr>
            <a:graphicFrameLocks noGrp="1"/>
          </p:cNvGraphicFramePr>
          <p:nvPr>
            <p:ph idx="1"/>
            <p:extLst>
              <p:ext uri="{D42A27DB-BD31-4B8C-83A1-F6EECF244321}">
                <p14:modId xmlns:p14="http://schemas.microsoft.com/office/powerpoint/2010/main" val="2140905997"/>
              </p:ext>
            </p:extLst>
          </p:nvPr>
        </p:nvGraphicFramePr>
        <p:xfrm>
          <a:off x="1036168" y="324028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345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C88FE8-94C9-4941-B228-E94692C5167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family support worker- College</a:t>
            </a:r>
          </a:p>
        </p:txBody>
      </p:sp>
      <p:graphicFrame>
        <p:nvGraphicFramePr>
          <p:cNvPr id="12" name="Content Placeholder 2">
            <a:extLst>
              <a:ext uri="{FF2B5EF4-FFF2-40B4-BE49-F238E27FC236}">
                <a16:creationId xmlns:a16="http://schemas.microsoft.com/office/drawing/2014/main" id="{16912CF3-D724-4EAD-8277-1046BA4C1CBE}"/>
              </a:ext>
            </a:extLst>
          </p:cNvPr>
          <p:cNvGraphicFramePr>
            <a:graphicFrameLocks noGrp="1"/>
          </p:cNvGraphicFramePr>
          <p:nvPr>
            <p:ph idx="1"/>
            <p:extLst>
              <p:ext uri="{D42A27DB-BD31-4B8C-83A1-F6EECF244321}">
                <p14:modId xmlns:p14="http://schemas.microsoft.com/office/powerpoint/2010/main" val="825434024"/>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3271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2830E6F-410E-C245-9E25-751724FF582B}"/>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How to become a family support worker-Apprenticeship</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8CB595F2-A742-441B-8507-D4C740047F00}"/>
              </a:ext>
            </a:extLst>
          </p:cNvPr>
          <p:cNvGraphicFramePr>
            <a:graphicFrameLocks noGrp="1"/>
          </p:cNvGraphicFramePr>
          <p:nvPr>
            <p:ph idx="1"/>
            <p:extLst>
              <p:ext uri="{D42A27DB-BD31-4B8C-83A1-F6EECF244321}">
                <p14:modId xmlns:p14="http://schemas.microsoft.com/office/powerpoint/2010/main" val="271698812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614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217F411-C9A1-CE46-891E-40F0A6634A13}"/>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to become a family support worker-Direct Application </a:t>
            </a:r>
          </a:p>
        </p:txBody>
      </p:sp>
      <p:graphicFrame>
        <p:nvGraphicFramePr>
          <p:cNvPr id="12" name="Content Placeholder 2">
            <a:extLst>
              <a:ext uri="{FF2B5EF4-FFF2-40B4-BE49-F238E27FC236}">
                <a16:creationId xmlns:a16="http://schemas.microsoft.com/office/drawing/2014/main" id="{CBB7842B-232D-4004-A91C-FA1F8027C24D}"/>
              </a:ext>
            </a:extLst>
          </p:cNvPr>
          <p:cNvGraphicFramePr>
            <a:graphicFrameLocks noGrp="1"/>
          </p:cNvGraphicFramePr>
          <p:nvPr>
            <p:ph idx="1"/>
            <p:extLst>
              <p:ext uri="{D42A27DB-BD31-4B8C-83A1-F6EECF244321}">
                <p14:modId xmlns:p14="http://schemas.microsoft.com/office/powerpoint/2010/main" val="1972417244"/>
              </p:ext>
            </p:extLst>
          </p:nvPr>
        </p:nvGraphicFramePr>
        <p:xfrm>
          <a:off x="185737" y="2571750"/>
          <a:ext cx="11650357" cy="3459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292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190438-328D-5646-BD6E-2945BC3EE2E3}"/>
              </a:ext>
            </a:extLst>
          </p:cNvPr>
          <p:cNvSpPr>
            <a:spLocks noGrp="1"/>
          </p:cNvSpPr>
          <p:nvPr>
            <p:ph type="title"/>
          </p:nvPr>
        </p:nvSpPr>
        <p:spPr>
          <a:xfrm>
            <a:off x="1179226" y="1071054"/>
            <a:ext cx="9833548" cy="1325563"/>
          </a:xfrm>
        </p:spPr>
        <p:txBody>
          <a:bodyPr>
            <a:normAutofit fontScale="90000"/>
          </a:bodyPr>
          <a:lstStyle/>
          <a:p>
            <a:pPr algn="ctr"/>
            <a:r>
              <a:rPr lang="en-US" sz="4000" dirty="0">
                <a:solidFill>
                  <a:srgbClr val="FFFFFF"/>
                </a:solidFill>
              </a:rPr>
              <a:t>How to become a family support worker- </a:t>
            </a:r>
            <a:r>
              <a:rPr lang="en-GB" sz="4000" b="1" dirty="0">
                <a:solidFill>
                  <a:srgbClr val="FFFFFF"/>
                </a:solidFill>
              </a:rPr>
              <a:t>Volunteering and experience</a:t>
            </a:r>
            <a:br>
              <a:rPr lang="en-GB" sz="2800" b="1" dirty="0">
                <a:solidFill>
                  <a:srgbClr val="FFFFFF"/>
                </a:solidFill>
              </a:rPr>
            </a:br>
            <a:endParaRPr lang="en-US" sz="2800" dirty="0">
              <a:solidFill>
                <a:srgbClr val="FFFFFF"/>
              </a:solidFill>
            </a:endParaRPr>
          </a:p>
        </p:txBody>
      </p:sp>
      <p:sp>
        <p:nvSpPr>
          <p:cNvPr id="3" name="Content Placeholder 2">
            <a:extLst>
              <a:ext uri="{FF2B5EF4-FFF2-40B4-BE49-F238E27FC236}">
                <a16:creationId xmlns:a16="http://schemas.microsoft.com/office/drawing/2014/main" id="{1EC8E3F1-900A-3B4F-8F6D-C33D33B08D77}"/>
              </a:ext>
            </a:extLst>
          </p:cNvPr>
          <p:cNvSpPr>
            <a:spLocks noGrp="1"/>
          </p:cNvSpPr>
          <p:nvPr>
            <p:ph idx="1"/>
          </p:nvPr>
        </p:nvSpPr>
        <p:spPr>
          <a:xfrm>
            <a:off x="355601" y="3043238"/>
            <a:ext cx="11701463" cy="4286249"/>
          </a:xfrm>
        </p:spPr>
        <p:txBody>
          <a:bodyPr>
            <a:normAutofit/>
          </a:bodyPr>
          <a:lstStyle/>
          <a:p>
            <a:pPr marL="0" indent="0" fontAlgn="base">
              <a:buNone/>
            </a:pPr>
            <a:r>
              <a:rPr lang="en-GB" sz="2000" b="1" dirty="0">
                <a:solidFill>
                  <a:srgbClr val="000000"/>
                </a:solidFill>
              </a:rPr>
              <a:t>Experience is essential when applying for training or jobs. You can get this through paid or voluntary work in:</a:t>
            </a:r>
          </a:p>
          <a:p>
            <a:pPr fontAlgn="base"/>
            <a:r>
              <a:rPr lang="en-GB" sz="2000" dirty="0">
                <a:solidFill>
                  <a:srgbClr val="000000"/>
                </a:solidFill>
              </a:rPr>
              <a:t>children's homes</a:t>
            </a:r>
          </a:p>
          <a:p>
            <a:pPr fontAlgn="base"/>
            <a:r>
              <a:rPr lang="en-GB" sz="2000" dirty="0">
                <a:solidFill>
                  <a:srgbClr val="000000"/>
                </a:solidFill>
              </a:rPr>
              <a:t>nurseries</a:t>
            </a:r>
          </a:p>
          <a:p>
            <a:pPr fontAlgn="base"/>
            <a:r>
              <a:rPr lang="en-GB" sz="2000" dirty="0">
                <a:solidFill>
                  <a:srgbClr val="000000"/>
                </a:solidFill>
              </a:rPr>
              <a:t>family refuge centres</a:t>
            </a:r>
          </a:p>
          <a:p>
            <a:pPr fontAlgn="base"/>
            <a:r>
              <a:rPr lang="en-GB" sz="2000" dirty="0">
                <a:solidFill>
                  <a:srgbClr val="000000"/>
                </a:solidFill>
              </a:rPr>
              <a:t>probation services</a:t>
            </a:r>
          </a:p>
          <a:p>
            <a:pPr fontAlgn="base"/>
            <a:r>
              <a:rPr lang="en-GB" sz="2000" dirty="0">
                <a:solidFill>
                  <a:srgbClr val="000000"/>
                </a:solidFill>
              </a:rPr>
              <a:t>family community centres</a:t>
            </a:r>
          </a:p>
          <a:p>
            <a:pPr fontAlgn="base"/>
            <a:r>
              <a:rPr lang="en-GB" sz="2000" dirty="0">
                <a:solidFill>
                  <a:srgbClr val="000000"/>
                </a:solidFill>
              </a:rPr>
              <a:t>mental health services</a:t>
            </a:r>
          </a:p>
          <a:p>
            <a:pPr fontAlgn="base"/>
            <a:r>
              <a:rPr lang="en-GB" sz="2000" dirty="0">
                <a:solidFill>
                  <a:srgbClr val="000000"/>
                </a:solidFill>
              </a:rPr>
              <a:t>youth projects</a:t>
            </a:r>
          </a:p>
          <a:p>
            <a:endParaRPr lang="en-US" sz="1100" dirty="0">
              <a:solidFill>
                <a:srgbClr val="000000"/>
              </a:solidFill>
            </a:endParaRPr>
          </a:p>
        </p:txBody>
      </p:sp>
    </p:spTree>
    <p:extLst>
      <p:ext uri="{BB962C8B-B14F-4D97-AF65-F5344CB8AC3E}">
        <p14:creationId xmlns:p14="http://schemas.microsoft.com/office/powerpoint/2010/main" val="366668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1F1652-899E-6943-A9D0-044F56FFC172}"/>
              </a:ext>
            </a:extLst>
          </p:cNvPr>
          <p:cNvSpPr>
            <a:spLocks noGrp="1"/>
          </p:cNvSpPr>
          <p:nvPr>
            <p:ph type="title"/>
          </p:nvPr>
        </p:nvSpPr>
        <p:spPr>
          <a:xfrm>
            <a:off x="640079" y="2023236"/>
            <a:ext cx="3659777" cy="2820908"/>
          </a:xfrm>
        </p:spPr>
        <p:txBody>
          <a:bodyPr>
            <a:normAutofit fontScale="90000"/>
          </a:bodyPr>
          <a:lstStyle/>
          <a:p>
            <a:pPr lvl="0"/>
            <a:r>
              <a:rPr lang="en-US" sz="4000" dirty="0">
                <a:solidFill>
                  <a:schemeClr val="bg1"/>
                </a:solidFill>
              </a:rPr>
              <a:t>Overseas qualification in the Social Work Field looking to work in the UK</a:t>
            </a:r>
          </a:p>
        </p:txBody>
      </p:sp>
      <p:graphicFrame>
        <p:nvGraphicFramePr>
          <p:cNvPr id="5" name="Content Placeholder 2">
            <a:extLst>
              <a:ext uri="{FF2B5EF4-FFF2-40B4-BE49-F238E27FC236}">
                <a16:creationId xmlns:a16="http://schemas.microsoft.com/office/drawing/2014/main" id="{CBB0B569-F3D0-4E93-AAB5-45030A973B13}"/>
              </a:ext>
            </a:extLst>
          </p:cNvPr>
          <p:cNvGraphicFramePr>
            <a:graphicFrameLocks noGrp="1"/>
          </p:cNvGraphicFramePr>
          <p:nvPr>
            <p:ph idx="1"/>
            <p:extLst>
              <p:ext uri="{D42A27DB-BD31-4B8C-83A1-F6EECF244321}">
                <p14:modId xmlns:p14="http://schemas.microsoft.com/office/powerpoint/2010/main" val="2927874934"/>
              </p:ext>
            </p:extLst>
          </p:nvPr>
        </p:nvGraphicFramePr>
        <p:xfrm>
          <a:off x="5200650" y="514350"/>
          <a:ext cx="6757988" cy="6000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006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971</Words>
  <Application>Microsoft Macintosh PowerPoint</Application>
  <PresentationFormat>Widescreen</PresentationFormat>
  <Paragraphs>76</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How to become a  Family Support Worker  in the United Kingdom </vt:lpstr>
      <vt:lpstr>Who is a family support worker ? </vt:lpstr>
      <vt:lpstr>How to become a  family support worker </vt:lpstr>
      <vt:lpstr>How to become a family support worker </vt:lpstr>
      <vt:lpstr>How to become a family support worker- College</vt:lpstr>
      <vt:lpstr>How to become a family support worker-Apprenticeship</vt:lpstr>
      <vt:lpstr>How to become a family support worker-Direct Application </vt:lpstr>
      <vt:lpstr>How to become a family support worker- Volunteering and experience </vt:lpstr>
      <vt:lpstr>Overseas qualification in the Social Work Field looking to work in the UK</vt:lpstr>
      <vt:lpstr>Overseas qualification in the Social Work Field looking to work in the UK</vt:lpstr>
      <vt:lpstr>Overseas qualification in the Social Work Field looking to work in the UK – transfer your qualification into the UK  </vt:lpstr>
      <vt:lpstr>English Language entry requirements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to become a  Family Support Worker  in the United Kingdom </dc:title>
  <dc:creator>Marcinkowska, Dominika (Student)</dc:creator>
  <cp:lastModifiedBy>Marcinkowska, Dominika (Student)</cp:lastModifiedBy>
  <cp:revision>1</cp:revision>
  <dcterms:created xsi:type="dcterms:W3CDTF">2020-02-02T13:52:11Z</dcterms:created>
  <dcterms:modified xsi:type="dcterms:W3CDTF">2020-02-02T14:27:54Z</dcterms:modified>
</cp:coreProperties>
</file>