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60" r:id="rId5"/>
    <p:sldId id="262" r:id="rId6"/>
    <p:sldId id="261" r:id="rId7"/>
    <p:sldId id="265"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5"/>
  </p:normalViewPr>
  <p:slideViewPr>
    <p:cSldViewPr snapToGrid="0" snapToObjects="1">
      <p:cViewPr varScale="1">
        <p:scale>
          <a:sx n="90" d="100"/>
          <a:sy n="90" d="100"/>
        </p:scale>
        <p:origin x="232"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svg"/><Relationship Id="rId1"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C64C4-7709-46A7-998D-E770D555FCE2}"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BE42950F-E8A0-4A3F-9360-511777D0062F}">
      <dgm:prSet/>
      <dgm:spPr/>
      <dgm:t>
        <a:bodyPr/>
        <a:lstStyle/>
        <a:p>
          <a:r>
            <a:rPr lang="en-GB"/>
            <a:t>A social worker will support individuals and families including children and adults in order to protect them from harm, improve their situation and safeguard them.</a:t>
          </a:r>
          <a:endParaRPr lang="en-US"/>
        </a:p>
      </dgm:t>
    </dgm:pt>
    <dgm:pt modelId="{F5BDAE87-247C-4086-8F43-58019037137D}" type="parTrans" cxnId="{D48591DF-A328-42C2-BCC1-B1CBAC2B273E}">
      <dgm:prSet/>
      <dgm:spPr/>
      <dgm:t>
        <a:bodyPr/>
        <a:lstStyle/>
        <a:p>
          <a:endParaRPr lang="en-US"/>
        </a:p>
      </dgm:t>
    </dgm:pt>
    <dgm:pt modelId="{0E0EF846-66B4-4283-88FD-17EB9FAC0296}" type="sibTrans" cxnId="{D48591DF-A328-42C2-BCC1-B1CBAC2B273E}">
      <dgm:prSet/>
      <dgm:spPr/>
      <dgm:t>
        <a:bodyPr/>
        <a:lstStyle/>
        <a:p>
          <a:endParaRPr lang="en-US"/>
        </a:p>
      </dgm:t>
    </dgm:pt>
    <dgm:pt modelId="{86300A5D-A832-4F13-9450-FBF53CE4CEAC}">
      <dgm:prSet/>
      <dgm:spPr/>
      <dgm:t>
        <a:bodyPr/>
        <a:lstStyle/>
        <a:p>
          <a:r>
            <a:rPr lang="en-GB"/>
            <a:t>They maintain a professional relationship and act as advocates in their work, sometimes their professional judgement may not be well perceived by those that they are helping. </a:t>
          </a:r>
          <a:endParaRPr lang="en-US"/>
        </a:p>
      </dgm:t>
    </dgm:pt>
    <dgm:pt modelId="{53D3396F-A248-4466-BA8C-7C713560D7AF}" type="parTrans" cxnId="{DC7BFFFC-126B-485F-9329-00BB1045C0CC}">
      <dgm:prSet/>
      <dgm:spPr/>
      <dgm:t>
        <a:bodyPr/>
        <a:lstStyle/>
        <a:p>
          <a:endParaRPr lang="en-US"/>
        </a:p>
      </dgm:t>
    </dgm:pt>
    <dgm:pt modelId="{FCDC46FE-38B1-4B11-8716-75BF8365C6AF}" type="sibTrans" cxnId="{DC7BFFFC-126B-485F-9329-00BB1045C0CC}">
      <dgm:prSet/>
      <dgm:spPr/>
      <dgm:t>
        <a:bodyPr/>
        <a:lstStyle/>
        <a:p>
          <a:endParaRPr lang="en-US"/>
        </a:p>
      </dgm:t>
    </dgm:pt>
    <dgm:pt modelId="{E1F98464-DEA9-4292-923F-EB008BA1CF10}">
      <dgm:prSet/>
      <dgm:spPr/>
      <dgm:t>
        <a:bodyPr/>
        <a:lstStyle/>
        <a:p>
          <a:r>
            <a:rPr lang="en-GB"/>
            <a:t>In the job of a social worker you will follow a variety of frameworks of legislation and procedures and work in a variety of settings such as homes and schools. </a:t>
          </a:r>
          <a:endParaRPr lang="en-US"/>
        </a:p>
      </dgm:t>
    </dgm:pt>
    <dgm:pt modelId="{B10B4433-EA99-4CC2-BD96-16EFA2E3FCE3}" type="parTrans" cxnId="{D5A4B933-0A19-4AEB-8B67-559397041B90}">
      <dgm:prSet/>
      <dgm:spPr/>
      <dgm:t>
        <a:bodyPr/>
        <a:lstStyle/>
        <a:p>
          <a:endParaRPr lang="en-US"/>
        </a:p>
      </dgm:t>
    </dgm:pt>
    <dgm:pt modelId="{73C17BA3-DCE7-4B80-A279-E1341684C617}" type="sibTrans" cxnId="{D5A4B933-0A19-4AEB-8B67-559397041B90}">
      <dgm:prSet/>
      <dgm:spPr/>
      <dgm:t>
        <a:bodyPr/>
        <a:lstStyle/>
        <a:p>
          <a:endParaRPr lang="en-US"/>
        </a:p>
      </dgm:t>
    </dgm:pt>
    <dgm:pt modelId="{601C018A-1BB1-B249-A3A9-327141EE2F3C}" type="pres">
      <dgm:prSet presAssocID="{9C3C64C4-7709-46A7-998D-E770D555FCE2}" presName="hierChild1" presStyleCnt="0">
        <dgm:presLayoutVars>
          <dgm:chPref val="1"/>
          <dgm:dir/>
          <dgm:animOne val="branch"/>
          <dgm:animLvl val="lvl"/>
          <dgm:resizeHandles/>
        </dgm:presLayoutVars>
      </dgm:prSet>
      <dgm:spPr/>
    </dgm:pt>
    <dgm:pt modelId="{AECF84CE-92EF-C240-8FB1-D724E8988B35}" type="pres">
      <dgm:prSet presAssocID="{BE42950F-E8A0-4A3F-9360-511777D0062F}" presName="hierRoot1" presStyleCnt="0"/>
      <dgm:spPr/>
    </dgm:pt>
    <dgm:pt modelId="{9CA369DA-3AB9-2B4D-9B85-27BCF23C7FB7}" type="pres">
      <dgm:prSet presAssocID="{BE42950F-E8A0-4A3F-9360-511777D0062F}" presName="composite" presStyleCnt="0"/>
      <dgm:spPr/>
    </dgm:pt>
    <dgm:pt modelId="{5623C9D5-F8BF-D540-9AD8-6F05B23493DE}" type="pres">
      <dgm:prSet presAssocID="{BE42950F-E8A0-4A3F-9360-511777D0062F}" presName="background" presStyleLbl="node0" presStyleIdx="0" presStyleCnt="3"/>
      <dgm:spPr/>
    </dgm:pt>
    <dgm:pt modelId="{E772AA34-B2B4-2942-99F9-572C7F276470}" type="pres">
      <dgm:prSet presAssocID="{BE42950F-E8A0-4A3F-9360-511777D0062F}" presName="text" presStyleLbl="fgAcc0" presStyleIdx="0" presStyleCnt="3">
        <dgm:presLayoutVars>
          <dgm:chPref val="3"/>
        </dgm:presLayoutVars>
      </dgm:prSet>
      <dgm:spPr/>
    </dgm:pt>
    <dgm:pt modelId="{3653E18F-388A-1345-A52F-DBCFEEB66B6B}" type="pres">
      <dgm:prSet presAssocID="{BE42950F-E8A0-4A3F-9360-511777D0062F}" presName="hierChild2" presStyleCnt="0"/>
      <dgm:spPr/>
    </dgm:pt>
    <dgm:pt modelId="{6BB01654-2B9E-D541-AC94-6D51B3689046}" type="pres">
      <dgm:prSet presAssocID="{86300A5D-A832-4F13-9450-FBF53CE4CEAC}" presName="hierRoot1" presStyleCnt="0"/>
      <dgm:spPr/>
    </dgm:pt>
    <dgm:pt modelId="{D04DDF47-6E70-F146-B78E-28254BE7CCC2}" type="pres">
      <dgm:prSet presAssocID="{86300A5D-A832-4F13-9450-FBF53CE4CEAC}" presName="composite" presStyleCnt="0"/>
      <dgm:spPr/>
    </dgm:pt>
    <dgm:pt modelId="{F5399AC5-7C4B-9044-8F92-61202E7956C2}" type="pres">
      <dgm:prSet presAssocID="{86300A5D-A832-4F13-9450-FBF53CE4CEAC}" presName="background" presStyleLbl="node0" presStyleIdx="1" presStyleCnt="3"/>
      <dgm:spPr/>
    </dgm:pt>
    <dgm:pt modelId="{DDEB86D9-E165-B647-9E0E-C8E6D68570C5}" type="pres">
      <dgm:prSet presAssocID="{86300A5D-A832-4F13-9450-FBF53CE4CEAC}" presName="text" presStyleLbl="fgAcc0" presStyleIdx="1" presStyleCnt="3">
        <dgm:presLayoutVars>
          <dgm:chPref val="3"/>
        </dgm:presLayoutVars>
      </dgm:prSet>
      <dgm:spPr/>
    </dgm:pt>
    <dgm:pt modelId="{50019C26-4D00-E244-8FD6-445E808F4E1E}" type="pres">
      <dgm:prSet presAssocID="{86300A5D-A832-4F13-9450-FBF53CE4CEAC}" presName="hierChild2" presStyleCnt="0"/>
      <dgm:spPr/>
    </dgm:pt>
    <dgm:pt modelId="{F2E07FD1-A580-D149-9C9D-4AD64737FB01}" type="pres">
      <dgm:prSet presAssocID="{E1F98464-DEA9-4292-923F-EB008BA1CF10}" presName="hierRoot1" presStyleCnt="0"/>
      <dgm:spPr/>
    </dgm:pt>
    <dgm:pt modelId="{5F086A54-80CF-8C40-8166-15D2B0DB9341}" type="pres">
      <dgm:prSet presAssocID="{E1F98464-DEA9-4292-923F-EB008BA1CF10}" presName="composite" presStyleCnt="0"/>
      <dgm:spPr/>
    </dgm:pt>
    <dgm:pt modelId="{A1F77246-FAD3-634B-BE16-F755E6AEA9BA}" type="pres">
      <dgm:prSet presAssocID="{E1F98464-DEA9-4292-923F-EB008BA1CF10}" presName="background" presStyleLbl="node0" presStyleIdx="2" presStyleCnt="3"/>
      <dgm:spPr/>
    </dgm:pt>
    <dgm:pt modelId="{5A515F05-296C-7E41-B6C0-431B5D5E0445}" type="pres">
      <dgm:prSet presAssocID="{E1F98464-DEA9-4292-923F-EB008BA1CF10}" presName="text" presStyleLbl="fgAcc0" presStyleIdx="2" presStyleCnt="3">
        <dgm:presLayoutVars>
          <dgm:chPref val="3"/>
        </dgm:presLayoutVars>
      </dgm:prSet>
      <dgm:spPr/>
    </dgm:pt>
    <dgm:pt modelId="{A9E60F8E-6223-9B44-B552-6FA673CBF02E}" type="pres">
      <dgm:prSet presAssocID="{E1F98464-DEA9-4292-923F-EB008BA1CF10}" presName="hierChild2" presStyleCnt="0"/>
      <dgm:spPr/>
    </dgm:pt>
  </dgm:ptLst>
  <dgm:cxnLst>
    <dgm:cxn modelId="{D5A4B933-0A19-4AEB-8B67-559397041B90}" srcId="{9C3C64C4-7709-46A7-998D-E770D555FCE2}" destId="{E1F98464-DEA9-4292-923F-EB008BA1CF10}" srcOrd="2" destOrd="0" parTransId="{B10B4433-EA99-4CC2-BD96-16EFA2E3FCE3}" sibTransId="{73C17BA3-DCE7-4B80-A279-E1341684C617}"/>
    <dgm:cxn modelId="{372DFB43-F2DB-D043-8D12-186094C01A4B}" type="presOf" srcId="{E1F98464-DEA9-4292-923F-EB008BA1CF10}" destId="{5A515F05-296C-7E41-B6C0-431B5D5E0445}" srcOrd="0" destOrd="0" presId="urn:microsoft.com/office/officeart/2005/8/layout/hierarchy1"/>
    <dgm:cxn modelId="{F1DB0B47-35E8-AD48-B2BD-7A6076127F7F}" type="presOf" srcId="{BE42950F-E8A0-4A3F-9360-511777D0062F}" destId="{E772AA34-B2B4-2942-99F9-572C7F276470}" srcOrd="0" destOrd="0" presId="urn:microsoft.com/office/officeart/2005/8/layout/hierarchy1"/>
    <dgm:cxn modelId="{A5811F5D-892C-7547-BA25-E4DE7E96B117}" type="presOf" srcId="{9C3C64C4-7709-46A7-998D-E770D555FCE2}" destId="{601C018A-1BB1-B249-A3A9-327141EE2F3C}" srcOrd="0" destOrd="0" presId="urn:microsoft.com/office/officeart/2005/8/layout/hierarchy1"/>
    <dgm:cxn modelId="{F310ED7D-B573-344A-9194-1CCA31AD2AF3}" type="presOf" srcId="{86300A5D-A832-4F13-9450-FBF53CE4CEAC}" destId="{DDEB86D9-E165-B647-9E0E-C8E6D68570C5}" srcOrd="0" destOrd="0" presId="urn:microsoft.com/office/officeart/2005/8/layout/hierarchy1"/>
    <dgm:cxn modelId="{D48591DF-A328-42C2-BCC1-B1CBAC2B273E}" srcId="{9C3C64C4-7709-46A7-998D-E770D555FCE2}" destId="{BE42950F-E8A0-4A3F-9360-511777D0062F}" srcOrd="0" destOrd="0" parTransId="{F5BDAE87-247C-4086-8F43-58019037137D}" sibTransId="{0E0EF846-66B4-4283-88FD-17EB9FAC0296}"/>
    <dgm:cxn modelId="{DC7BFFFC-126B-485F-9329-00BB1045C0CC}" srcId="{9C3C64C4-7709-46A7-998D-E770D555FCE2}" destId="{86300A5D-A832-4F13-9450-FBF53CE4CEAC}" srcOrd="1" destOrd="0" parTransId="{53D3396F-A248-4466-BA8C-7C713560D7AF}" sibTransId="{FCDC46FE-38B1-4B11-8716-75BF8365C6AF}"/>
    <dgm:cxn modelId="{AE7AEBA2-A4F5-A648-9655-0240DFF08AB9}" type="presParOf" srcId="{601C018A-1BB1-B249-A3A9-327141EE2F3C}" destId="{AECF84CE-92EF-C240-8FB1-D724E8988B35}" srcOrd="0" destOrd="0" presId="urn:microsoft.com/office/officeart/2005/8/layout/hierarchy1"/>
    <dgm:cxn modelId="{D34AF320-C86A-D740-8C44-06F1600842EE}" type="presParOf" srcId="{AECF84CE-92EF-C240-8FB1-D724E8988B35}" destId="{9CA369DA-3AB9-2B4D-9B85-27BCF23C7FB7}" srcOrd="0" destOrd="0" presId="urn:microsoft.com/office/officeart/2005/8/layout/hierarchy1"/>
    <dgm:cxn modelId="{53663038-A51D-D347-8C0D-D09F1328260B}" type="presParOf" srcId="{9CA369DA-3AB9-2B4D-9B85-27BCF23C7FB7}" destId="{5623C9D5-F8BF-D540-9AD8-6F05B23493DE}" srcOrd="0" destOrd="0" presId="urn:microsoft.com/office/officeart/2005/8/layout/hierarchy1"/>
    <dgm:cxn modelId="{660394AF-6F85-6744-A778-A00E3CC38C42}" type="presParOf" srcId="{9CA369DA-3AB9-2B4D-9B85-27BCF23C7FB7}" destId="{E772AA34-B2B4-2942-99F9-572C7F276470}" srcOrd="1" destOrd="0" presId="urn:microsoft.com/office/officeart/2005/8/layout/hierarchy1"/>
    <dgm:cxn modelId="{08A5A6FF-8B7D-4F4F-A23C-491171A9F08C}" type="presParOf" srcId="{AECF84CE-92EF-C240-8FB1-D724E8988B35}" destId="{3653E18F-388A-1345-A52F-DBCFEEB66B6B}" srcOrd="1" destOrd="0" presId="urn:microsoft.com/office/officeart/2005/8/layout/hierarchy1"/>
    <dgm:cxn modelId="{B5E62955-0BA0-694C-95A0-3E0F6C0C06A7}" type="presParOf" srcId="{601C018A-1BB1-B249-A3A9-327141EE2F3C}" destId="{6BB01654-2B9E-D541-AC94-6D51B3689046}" srcOrd="1" destOrd="0" presId="urn:microsoft.com/office/officeart/2005/8/layout/hierarchy1"/>
    <dgm:cxn modelId="{A300CF5A-7035-054A-BC34-1C10BB916AB5}" type="presParOf" srcId="{6BB01654-2B9E-D541-AC94-6D51B3689046}" destId="{D04DDF47-6E70-F146-B78E-28254BE7CCC2}" srcOrd="0" destOrd="0" presId="urn:microsoft.com/office/officeart/2005/8/layout/hierarchy1"/>
    <dgm:cxn modelId="{4CEDA12F-602F-F546-8D7A-CC0383F622A9}" type="presParOf" srcId="{D04DDF47-6E70-F146-B78E-28254BE7CCC2}" destId="{F5399AC5-7C4B-9044-8F92-61202E7956C2}" srcOrd="0" destOrd="0" presId="urn:microsoft.com/office/officeart/2005/8/layout/hierarchy1"/>
    <dgm:cxn modelId="{CA448525-6950-5A45-8F51-65B75DE1E8DB}" type="presParOf" srcId="{D04DDF47-6E70-F146-B78E-28254BE7CCC2}" destId="{DDEB86D9-E165-B647-9E0E-C8E6D68570C5}" srcOrd="1" destOrd="0" presId="urn:microsoft.com/office/officeart/2005/8/layout/hierarchy1"/>
    <dgm:cxn modelId="{76281662-6016-784A-931C-A33E6CBBDFE8}" type="presParOf" srcId="{6BB01654-2B9E-D541-AC94-6D51B3689046}" destId="{50019C26-4D00-E244-8FD6-445E808F4E1E}" srcOrd="1" destOrd="0" presId="urn:microsoft.com/office/officeart/2005/8/layout/hierarchy1"/>
    <dgm:cxn modelId="{B38E1AD3-B998-6D46-BC46-3254F2F8D831}" type="presParOf" srcId="{601C018A-1BB1-B249-A3A9-327141EE2F3C}" destId="{F2E07FD1-A580-D149-9C9D-4AD64737FB01}" srcOrd="2" destOrd="0" presId="urn:microsoft.com/office/officeart/2005/8/layout/hierarchy1"/>
    <dgm:cxn modelId="{52EC4694-0206-7A44-ACA1-C544BD27B5B2}" type="presParOf" srcId="{F2E07FD1-A580-D149-9C9D-4AD64737FB01}" destId="{5F086A54-80CF-8C40-8166-15D2B0DB9341}" srcOrd="0" destOrd="0" presId="urn:microsoft.com/office/officeart/2005/8/layout/hierarchy1"/>
    <dgm:cxn modelId="{8EDBAA36-A25A-2E4F-A6B8-D539D9CD39B1}" type="presParOf" srcId="{5F086A54-80CF-8C40-8166-15D2B0DB9341}" destId="{A1F77246-FAD3-634B-BE16-F755E6AEA9BA}" srcOrd="0" destOrd="0" presId="urn:microsoft.com/office/officeart/2005/8/layout/hierarchy1"/>
    <dgm:cxn modelId="{600816AF-3214-D849-98DE-449C51CD8A76}" type="presParOf" srcId="{5F086A54-80CF-8C40-8166-15D2B0DB9341}" destId="{5A515F05-296C-7E41-B6C0-431B5D5E0445}" srcOrd="1" destOrd="0" presId="urn:microsoft.com/office/officeart/2005/8/layout/hierarchy1"/>
    <dgm:cxn modelId="{64375CA0-5F55-C04E-A82E-C52AD745A08B}" type="presParOf" srcId="{F2E07FD1-A580-D149-9C9D-4AD64737FB01}" destId="{A9E60F8E-6223-9B44-B552-6FA673CBF02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4FF9D4-50FF-47FC-9354-17752B68ED3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5A7EF3C7-0D0D-4D3C-A86C-E99A05936862}">
      <dgm:prSet custT="1"/>
      <dgm:spPr/>
      <dgm:t>
        <a:bodyPr/>
        <a:lstStyle/>
        <a:p>
          <a:r>
            <a:rPr lang="en-GB" sz="1800" dirty="0"/>
            <a:t>A minimum 2:2 honours degree is needed for entry to the postgraduate professional training. You need to look at individual universities and their entry requirements. </a:t>
          </a:r>
          <a:endParaRPr lang="en-US" sz="1800" dirty="0"/>
        </a:p>
      </dgm:t>
    </dgm:pt>
    <dgm:pt modelId="{EE695FB4-6DC3-44B6-ADFE-985776F7F994}" type="parTrans" cxnId="{26766C12-3140-4008-8463-C0676447557C}">
      <dgm:prSet/>
      <dgm:spPr/>
      <dgm:t>
        <a:bodyPr/>
        <a:lstStyle/>
        <a:p>
          <a:endParaRPr lang="en-US"/>
        </a:p>
      </dgm:t>
    </dgm:pt>
    <dgm:pt modelId="{D01B1B55-759C-49F4-BD68-E5ED2594FF92}" type="sibTrans" cxnId="{26766C12-3140-4008-8463-C0676447557C}">
      <dgm:prSet/>
      <dgm:spPr/>
      <dgm:t>
        <a:bodyPr/>
        <a:lstStyle/>
        <a:p>
          <a:endParaRPr lang="en-US"/>
        </a:p>
      </dgm:t>
    </dgm:pt>
    <dgm:pt modelId="{DBDBEEC8-B36E-4E85-A326-705A72EB5EA7}">
      <dgm:prSet custT="1"/>
      <dgm:spPr/>
      <dgm:t>
        <a:bodyPr/>
        <a:lstStyle/>
        <a:p>
          <a:r>
            <a:rPr lang="en-GB" sz="1800" dirty="0"/>
            <a:t>Both degrees have at least 200 days of six to seven hours a day, supervised work placements. </a:t>
          </a:r>
          <a:endParaRPr lang="en-US" sz="1800" dirty="0"/>
        </a:p>
      </dgm:t>
    </dgm:pt>
    <dgm:pt modelId="{F623EDF9-7ADB-44F6-BB22-4AE0049EE4BD}" type="parTrans" cxnId="{657A5725-C521-4B26-AC3F-8F8C2DDDD490}">
      <dgm:prSet/>
      <dgm:spPr/>
      <dgm:t>
        <a:bodyPr/>
        <a:lstStyle/>
        <a:p>
          <a:endParaRPr lang="en-US"/>
        </a:p>
      </dgm:t>
    </dgm:pt>
    <dgm:pt modelId="{CAE4317D-1DDE-4EAF-99C5-A17BA3CE7858}" type="sibTrans" cxnId="{657A5725-C521-4B26-AC3F-8F8C2DDDD490}">
      <dgm:prSet/>
      <dgm:spPr/>
      <dgm:t>
        <a:bodyPr/>
        <a:lstStyle/>
        <a:p>
          <a:endParaRPr lang="en-US"/>
        </a:p>
      </dgm:t>
    </dgm:pt>
    <dgm:pt modelId="{47BB80E9-7BAE-4200-A162-4C650FC03BD5}" type="pres">
      <dgm:prSet presAssocID="{BB4FF9D4-50FF-47FC-9354-17752B68ED32}" presName="root" presStyleCnt="0">
        <dgm:presLayoutVars>
          <dgm:dir/>
          <dgm:resizeHandles val="exact"/>
        </dgm:presLayoutVars>
      </dgm:prSet>
      <dgm:spPr/>
    </dgm:pt>
    <dgm:pt modelId="{C7572F88-A16F-4578-9A95-8D396EF2D100}" type="pres">
      <dgm:prSet presAssocID="{5A7EF3C7-0D0D-4D3C-A86C-E99A05936862}" presName="compNode" presStyleCnt="0"/>
      <dgm:spPr/>
    </dgm:pt>
    <dgm:pt modelId="{DB97A845-9B79-46EB-B463-6A365B5AF9D9}" type="pres">
      <dgm:prSet presAssocID="{5A7EF3C7-0D0D-4D3C-A86C-E99A0593686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12A83F4E-E851-41DE-BAB4-A2CF7A386A87}" type="pres">
      <dgm:prSet presAssocID="{5A7EF3C7-0D0D-4D3C-A86C-E99A05936862}" presName="spaceRect" presStyleCnt="0"/>
      <dgm:spPr/>
    </dgm:pt>
    <dgm:pt modelId="{6D85BF8B-1D3D-41C0-A346-9FE0BEC8752B}" type="pres">
      <dgm:prSet presAssocID="{5A7EF3C7-0D0D-4D3C-A86C-E99A05936862}" presName="textRect" presStyleLbl="revTx" presStyleIdx="0" presStyleCnt="2" custScaleX="131621">
        <dgm:presLayoutVars>
          <dgm:chMax val="1"/>
          <dgm:chPref val="1"/>
        </dgm:presLayoutVars>
      </dgm:prSet>
      <dgm:spPr/>
    </dgm:pt>
    <dgm:pt modelId="{017DFDAC-E01A-4A82-85C1-C1AFDDB64797}" type="pres">
      <dgm:prSet presAssocID="{D01B1B55-759C-49F4-BD68-E5ED2594FF92}" presName="sibTrans" presStyleCnt="0"/>
      <dgm:spPr/>
    </dgm:pt>
    <dgm:pt modelId="{79EF68A4-FF1C-4DD0-A59B-AC39A9673EFD}" type="pres">
      <dgm:prSet presAssocID="{DBDBEEC8-B36E-4E85-A326-705A72EB5EA7}" presName="compNode" presStyleCnt="0"/>
      <dgm:spPr/>
    </dgm:pt>
    <dgm:pt modelId="{4BD3EA3A-BAC2-4AC3-9942-7EEC56293360}" type="pres">
      <dgm:prSet presAssocID="{DBDBEEC8-B36E-4E85-A326-705A72EB5EA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ck"/>
        </a:ext>
      </dgm:extLst>
    </dgm:pt>
    <dgm:pt modelId="{BEE843D3-EBA9-4F57-8731-20D7480052B6}" type="pres">
      <dgm:prSet presAssocID="{DBDBEEC8-B36E-4E85-A326-705A72EB5EA7}" presName="spaceRect" presStyleCnt="0"/>
      <dgm:spPr/>
    </dgm:pt>
    <dgm:pt modelId="{CAE9E4D6-FE2D-4E32-A442-3BB833B9991C}" type="pres">
      <dgm:prSet presAssocID="{DBDBEEC8-B36E-4E85-A326-705A72EB5EA7}" presName="textRect" presStyleLbl="revTx" presStyleIdx="1" presStyleCnt="2" custScaleX="131621">
        <dgm:presLayoutVars>
          <dgm:chMax val="1"/>
          <dgm:chPref val="1"/>
        </dgm:presLayoutVars>
      </dgm:prSet>
      <dgm:spPr/>
    </dgm:pt>
  </dgm:ptLst>
  <dgm:cxnLst>
    <dgm:cxn modelId="{26766C12-3140-4008-8463-C0676447557C}" srcId="{BB4FF9D4-50FF-47FC-9354-17752B68ED32}" destId="{5A7EF3C7-0D0D-4D3C-A86C-E99A05936862}" srcOrd="0" destOrd="0" parTransId="{EE695FB4-6DC3-44B6-ADFE-985776F7F994}" sibTransId="{D01B1B55-759C-49F4-BD68-E5ED2594FF92}"/>
    <dgm:cxn modelId="{657A5725-C521-4B26-AC3F-8F8C2DDDD490}" srcId="{BB4FF9D4-50FF-47FC-9354-17752B68ED32}" destId="{DBDBEEC8-B36E-4E85-A326-705A72EB5EA7}" srcOrd="1" destOrd="0" parTransId="{F623EDF9-7ADB-44F6-BB22-4AE0049EE4BD}" sibTransId="{CAE4317D-1DDE-4EAF-99C5-A17BA3CE7858}"/>
    <dgm:cxn modelId="{8880D267-3ABB-49ED-95AA-37618919EE90}" type="presOf" srcId="{DBDBEEC8-B36E-4E85-A326-705A72EB5EA7}" destId="{CAE9E4D6-FE2D-4E32-A442-3BB833B9991C}" srcOrd="0" destOrd="0" presId="urn:microsoft.com/office/officeart/2018/2/layout/IconLabelList"/>
    <dgm:cxn modelId="{140AFCCD-2954-46C0-9D8D-F8210DC95A2E}" type="presOf" srcId="{5A7EF3C7-0D0D-4D3C-A86C-E99A05936862}" destId="{6D85BF8B-1D3D-41C0-A346-9FE0BEC8752B}" srcOrd="0" destOrd="0" presId="urn:microsoft.com/office/officeart/2018/2/layout/IconLabelList"/>
    <dgm:cxn modelId="{C6757CE3-180B-48C3-816F-D8A15790C363}" type="presOf" srcId="{BB4FF9D4-50FF-47FC-9354-17752B68ED32}" destId="{47BB80E9-7BAE-4200-A162-4C650FC03BD5}" srcOrd="0" destOrd="0" presId="urn:microsoft.com/office/officeart/2018/2/layout/IconLabelList"/>
    <dgm:cxn modelId="{93227417-A0F9-43EE-9984-BE2272E65D39}" type="presParOf" srcId="{47BB80E9-7BAE-4200-A162-4C650FC03BD5}" destId="{C7572F88-A16F-4578-9A95-8D396EF2D100}" srcOrd="0" destOrd="0" presId="urn:microsoft.com/office/officeart/2018/2/layout/IconLabelList"/>
    <dgm:cxn modelId="{63CCEFD5-A19D-40BF-BFDD-967EBABF667B}" type="presParOf" srcId="{C7572F88-A16F-4578-9A95-8D396EF2D100}" destId="{DB97A845-9B79-46EB-B463-6A365B5AF9D9}" srcOrd="0" destOrd="0" presId="urn:microsoft.com/office/officeart/2018/2/layout/IconLabelList"/>
    <dgm:cxn modelId="{F82ED4CB-9AB6-4F48-A424-4CBA4BD92023}" type="presParOf" srcId="{C7572F88-A16F-4578-9A95-8D396EF2D100}" destId="{12A83F4E-E851-41DE-BAB4-A2CF7A386A87}" srcOrd="1" destOrd="0" presId="urn:microsoft.com/office/officeart/2018/2/layout/IconLabelList"/>
    <dgm:cxn modelId="{AC42661F-E083-402B-A883-6F77F194E513}" type="presParOf" srcId="{C7572F88-A16F-4578-9A95-8D396EF2D100}" destId="{6D85BF8B-1D3D-41C0-A346-9FE0BEC8752B}" srcOrd="2" destOrd="0" presId="urn:microsoft.com/office/officeart/2018/2/layout/IconLabelList"/>
    <dgm:cxn modelId="{DAA446C7-4D5A-4F79-86B6-46348F7D0B7D}" type="presParOf" srcId="{47BB80E9-7BAE-4200-A162-4C650FC03BD5}" destId="{017DFDAC-E01A-4A82-85C1-C1AFDDB64797}" srcOrd="1" destOrd="0" presId="urn:microsoft.com/office/officeart/2018/2/layout/IconLabelList"/>
    <dgm:cxn modelId="{6644146A-567A-4643-9759-59215176BEB8}" type="presParOf" srcId="{47BB80E9-7BAE-4200-A162-4C650FC03BD5}" destId="{79EF68A4-FF1C-4DD0-A59B-AC39A9673EFD}" srcOrd="2" destOrd="0" presId="urn:microsoft.com/office/officeart/2018/2/layout/IconLabelList"/>
    <dgm:cxn modelId="{380A70D7-910E-49F8-BE8D-FC2295CEC7F4}" type="presParOf" srcId="{79EF68A4-FF1C-4DD0-A59B-AC39A9673EFD}" destId="{4BD3EA3A-BAC2-4AC3-9942-7EEC56293360}" srcOrd="0" destOrd="0" presId="urn:microsoft.com/office/officeart/2018/2/layout/IconLabelList"/>
    <dgm:cxn modelId="{638919BC-0529-4D40-8BE6-BCC74D7EDF1E}" type="presParOf" srcId="{79EF68A4-FF1C-4DD0-A59B-AC39A9673EFD}" destId="{BEE843D3-EBA9-4F57-8731-20D7480052B6}" srcOrd="1" destOrd="0" presId="urn:microsoft.com/office/officeart/2018/2/layout/IconLabelList"/>
    <dgm:cxn modelId="{B869D0CF-5D5A-40A6-8FC9-14CAB3B79FC3}" type="presParOf" srcId="{79EF68A4-FF1C-4DD0-A59B-AC39A9673EFD}" destId="{CAE9E4D6-FE2D-4E32-A442-3BB833B9991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AF9B96-90A8-4F16-87A1-25A2E861A6C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00B4F0D-33E2-4B3F-8BF4-6DF181DEFDD1}">
      <dgm:prSet/>
      <dgm:spPr>
        <a:solidFill>
          <a:srgbClr val="0070C0"/>
        </a:solidFill>
      </dgm:spPr>
      <dgm:t>
        <a:bodyPr/>
        <a:lstStyle/>
        <a:p>
          <a:r>
            <a:rPr lang="en-GB"/>
            <a:t>There are different options for training on-the-job in social work.</a:t>
          </a:r>
          <a:endParaRPr lang="en-US"/>
        </a:p>
      </dgm:t>
    </dgm:pt>
    <dgm:pt modelId="{D9000A9B-83FC-4FE2-B0A7-5DD2C073E7DD}" type="parTrans" cxnId="{96804EC7-4233-408D-ACA3-275E7A1BBDC1}">
      <dgm:prSet/>
      <dgm:spPr/>
      <dgm:t>
        <a:bodyPr/>
        <a:lstStyle/>
        <a:p>
          <a:endParaRPr lang="en-US"/>
        </a:p>
      </dgm:t>
    </dgm:pt>
    <dgm:pt modelId="{337D23FB-C9E9-47EB-A597-9A6030287151}" type="sibTrans" cxnId="{96804EC7-4233-408D-ACA3-275E7A1BBDC1}">
      <dgm:prSet/>
      <dgm:spPr/>
      <dgm:t>
        <a:bodyPr/>
        <a:lstStyle/>
        <a:p>
          <a:endParaRPr lang="en-US"/>
        </a:p>
      </dgm:t>
    </dgm:pt>
    <dgm:pt modelId="{078BF6F8-ECA7-4C62-80A9-35B9AC470428}">
      <dgm:prSet/>
      <dgm:spPr>
        <a:solidFill>
          <a:schemeClr val="accent1">
            <a:lumMod val="75000"/>
          </a:schemeClr>
        </a:solidFill>
      </dgm:spPr>
      <dgm:t>
        <a:bodyPr/>
        <a:lstStyle/>
        <a:p>
          <a:r>
            <a:rPr lang="en-GB" dirty="0"/>
            <a:t>Frontline offers a 2-year programme for graduates with a focus on leadership development, giving the opportunity for exceptional people to become qualified social workers. </a:t>
          </a:r>
        </a:p>
        <a:p>
          <a:r>
            <a:rPr lang="en-GB" dirty="0"/>
            <a:t>You will work with police, courts, schools, vulnerable children and families as children's social workers. </a:t>
          </a:r>
          <a:endParaRPr lang="en-US" dirty="0"/>
        </a:p>
      </dgm:t>
    </dgm:pt>
    <dgm:pt modelId="{9A227125-4EA8-4C9A-8B89-E7583C56B763}" type="parTrans" cxnId="{7B0FB59E-C111-48B9-B836-E7E6317E5CF3}">
      <dgm:prSet/>
      <dgm:spPr/>
      <dgm:t>
        <a:bodyPr/>
        <a:lstStyle/>
        <a:p>
          <a:endParaRPr lang="en-US"/>
        </a:p>
      </dgm:t>
    </dgm:pt>
    <dgm:pt modelId="{28271A26-F062-4FE7-B814-953EC91052CA}" type="sibTrans" cxnId="{7B0FB59E-C111-48B9-B836-E7E6317E5CF3}">
      <dgm:prSet/>
      <dgm:spPr/>
      <dgm:t>
        <a:bodyPr/>
        <a:lstStyle/>
        <a:p>
          <a:endParaRPr lang="en-US"/>
        </a:p>
      </dgm:t>
    </dgm:pt>
    <dgm:pt modelId="{577993BD-73D7-48EF-9026-127BD863C3AD}">
      <dgm:prSet/>
      <dgm:spPr>
        <a:solidFill>
          <a:schemeClr val="accent1"/>
        </a:solidFill>
      </dgm:spPr>
      <dgm:t>
        <a:bodyPr/>
        <a:lstStyle/>
        <a:p>
          <a:r>
            <a:rPr lang="en-GB"/>
            <a:t>Alternatively, you might consider enrolling on the Step Up To Social Work. It's an alternative, accelerated entry route which combines work and study. </a:t>
          </a:r>
          <a:endParaRPr lang="en-US"/>
        </a:p>
      </dgm:t>
    </dgm:pt>
    <dgm:pt modelId="{B414DD5B-FB9D-487D-81C1-652FED06D723}" type="parTrans" cxnId="{B7E8B2E6-4FF1-4C85-B3FF-DEBE406A6844}">
      <dgm:prSet/>
      <dgm:spPr/>
      <dgm:t>
        <a:bodyPr/>
        <a:lstStyle/>
        <a:p>
          <a:endParaRPr lang="en-US"/>
        </a:p>
      </dgm:t>
    </dgm:pt>
    <dgm:pt modelId="{461E14C8-E1B8-45A9-BC3F-1F3EDD5972D7}" type="sibTrans" cxnId="{B7E8B2E6-4FF1-4C85-B3FF-DEBE406A6844}">
      <dgm:prSet/>
      <dgm:spPr/>
      <dgm:t>
        <a:bodyPr/>
        <a:lstStyle/>
        <a:p>
          <a:endParaRPr lang="en-US"/>
        </a:p>
      </dgm:t>
    </dgm:pt>
    <dgm:pt modelId="{98A86D07-BF93-D645-9DFD-A369F0EE9B8C}" type="pres">
      <dgm:prSet presAssocID="{F5AF9B96-90A8-4F16-87A1-25A2E861A6C8}" presName="diagram" presStyleCnt="0">
        <dgm:presLayoutVars>
          <dgm:dir/>
          <dgm:resizeHandles val="exact"/>
        </dgm:presLayoutVars>
      </dgm:prSet>
      <dgm:spPr/>
    </dgm:pt>
    <dgm:pt modelId="{E557AE07-F3E8-DD49-851C-BC2F0D2D7ED3}" type="pres">
      <dgm:prSet presAssocID="{400B4F0D-33E2-4B3F-8BF4-6DF181DEFDD1}" presName="node" presStyleLbl="node1" presStyleIdx="0" presStyleCnt="3">
        <dgm:presLayoutVars>
          <dgm:bulletEnabled val="1"/>
        </dgm:presLayoutVars>
      </dgm:prSet>
      <dgm:spPr/>
    </dgm:pt>
    <dgm:pt modelId="{46CA8D25-297D-AE47-BCA6-2910B19C0452}" type="pres">
      <dgm:prSet presAssocID="{337D23FB-C9E9-47EB-A597-9A6030287151}" presName="sibTrans" presStyleCnt="0"/>
      <dgm:spPr/>
    </dgm:pt>
    <dgm:pt modelId="{2A28D78E-866C-BD45-9581-9B0798097743}" type="pres">
      <dgm:prSet presAssocID="{078BF6F8-ECA7-4C62-80A9-35B9AC470428}" presName="node" presStyleLbl="node1" presStyleIdx="1" presStyleCnt="3">
        <dgm:presLayoutVars>
          <dgm:bulletEnabled val="1"/>
        </dgm:presLayoutVars>
      </dgm:prSet>
      <dgm:spPr/>
    </dgm:pt>
    <dgm:pt modelId="{C8FC1343-DD3A-E94D-86E3-FFF40ABF28C6}" type="pres">
      <dgm:prSet presAssocID="{28271A26-F062-4FE7-B814-953EC91052CA}" presName="sibTrans" presStyleCnt="0"/>
      <dgm:spPr/>
    </dgm:pt>
    <dgm:pt modelId="{01B7BB8F-4EF6-0344-BE1A-C06254B9644C}" type="pres">
      <dgm:prSet presAssocID="{577993BD-73D7-48EF-9026-127BD863C3AD}" presName="node" presStyleLbl="node1" presStyleIdx="2" presStyleCnt="3">
        <dgm:presLayoutVars>
          <dgm:bulletEnabled val="1"/>
        </dgm:presLayoutVars>
      </dgm:prSet>
      <dgm:spPr/>
    </dgm:pt>
  </dgm:ptLst>
  <dgm:cxnLst>
    <dgm:cxn modelId="{0122B112-04D3-D54C-8E1E-8EFBB3A33D41}" type="presOf" srcId="{400B4F0D-33E2-4B3F-8BF4-6DF181DEFDD1}" destId="{E557AE07-F3E8-DD49-851C-BC2F0D2D7ED3}" srcOrd="0" destOrd="0" presId="urn:microsoft.com/office/officeart/2005/8/layout/default"/>
    <dgm:cxn modelId="{E5693390-59EB-224C-A607-B0CC3DAA7C56}" type="presOf" srcId="{078BF6F8-ECA7-4C62-80A9-35B9AC470428}" destId="{2A28D78E-866C-BD45-9581-9B0798097743}" srcOrd="0" destOrd="0" presId="urn:microsoft.com/office/officeart/2005/8/layout/default"/>
    <dgm:cxn modelId="{7B0FB59E-C111-48B9-B836-E7E6317E5CF3}" srcId="{F5AF9B96-90A8-4F16-87A1-25A2E861A6C8}" destId="{078BF6F8-ECA7-4C62-80A9-35B9AC470428}" srcOrd="1" destOrd="0" parTransId="{9A227125-4EA8-4C9A-8B89-E7583C56B763}" sibTransId="{28271A26-F062-4FE7-B814-953EC91052CA}"/>
    <dgm:cxn modelId="{96804EC7-4233-408D-ACA3-275E7A1BBDC1}" srcId="{F5AF9B96-90A8-4F16-87A1-25A2E861A6C8}" destId="{400B4F0D-33E2-4B3F-8BF4-6DF181DEFDD1}" srcOrd="0" destOrd="0" parTransId="{D9000A9B-83FC-4FE2-B0A7-5DD2C073E7DD}" sibTransId="{337D23FB-C9E9-47EB-A597-9A6030287151}"/>
    <dgm:cxn modelId="{B7E8B2E6-4FF1-4C85-B3FF-DEBE406A6844}" srcId="{F5AF9B96-90A8-4F16-87A1-25A2E861A6C8}" destId="{577993BD-73D7-48EF-9026-127BD863C3AD}" srcOrd="2" destOrd="0" parTransId="{B414DD5B-FB9D-487D-81C1-652FED06D723}" sibTransId="{461E14C8-E1B8-45A9-BC3F-1F3EDD5972D7}"/>
    <dgm:cxn modelId="{DD0B33EC-AD49-F04A-99DA-101C35235967}" type="presOf" srcId="{577993BD-73D7-48EF-9026-127BD863C3AD}" destId="{01B7BB8F-4EF6-0344-BE1A-C06254B9644C}" srcOrd="0" destOrd="0" presId="urn:microsoft.com/office/officeart/2005/8/layout/default"/>
    <dgm:cxn modelId="{B6CB32F1-16B0-E343-9F39-027EC647BA77}" type="presOf" srcId="{F5AF9B96-90A8-4F16-87A1-25A2E861A6C8}" destId="{98A86D07-BF93-D645-9DFD-A369F0EE9B8C}" srcOrd="0" destOrd="0" presId="urn:microsoft.com/office/officeart/2005/8/layout/default"/>
    <dgm:cxn modelId="{537D233B-EBC3-AE49-9E58-E9CA4D92E0B8}" type="presParOf" srcId="{98A86D07-BF93-D645-9DFD-A369F0EE9B8C}" destId="{E557AE07-F3E8-DD49-851C-BC2F0D2D7ED3}" srcOrd="0" destOrd="0" presId="urn:microsoft.com/office/officeart/2005/8/layout/default"/>
    <dgm:cxn modelId="{53F5F42B-3306-CF4D-AFAC-C5B6E7F22628}" type="presParOf" srcId="{98A86D07-BF93-D645-9DFD-A369F0EE9B8C}" destId="{46CA8D25-297D-AE47-BCA6-2910B19C0452}" srcOrd="1" destOrd="0" presId="urn:microsoft.com/office/officeart/2005/8/layout/default"/>
    <dgm:cxn modelId="{B2791B66-DA2D-8E4E-BC9D-AD2271D9C06C}" type="presParOf" srcId="{98A86D07-BF93-D645-9DFD-A369F0EE9B8C}" destId="{2A28D78E-866C-BD45-9581-9B0798097743}" srcOrd="2" destOrd="0" presId="urn:microsoft.com/office/officeart/2005/8/layout/default"/>
    <dgm:cxn modelId="{768F1358-AF35-B74B-852C-5D08AA98777F}" type="presParOf" srcId="{98A86D07-BF93-D645-9DFD-A369F0EE9B8C}" destId="{C8FC1343-DD3A-E94D-86E3-FFF40ABF28C6}" srcOrd="3" destOrd="0" presId="urn:microsoft.com/office/officeart/2005/8/layout/default"/>
    <dgm:cxn modelId="{AB88483C-3B76-F044-8BC3-9C331F99873E}" type="presParOf" srcId="{98A86D07-BF93-D645-9DFD-A369F0EE9B8C}" destId="{01B7BB8F-4EF6-0344-BE1A-C06254B9644C}"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B60106-E434-48A1-9B9F-F37B901FB15E}"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1F0F455F-B846-43D7-953F-669D7CB8047D}">
      <dgm:prSet/>
      <dgm:spPr/>
      <dgm:t>
        <a:bodyPr/>
        <a:lstStyle/>
        <a:p>
          <a:r>
            <a:rPr lang="en-US" dirty="0"/>
            <a:t>The United Kingdom is made up of four countries: England, Scotland, Northern Ireland and Wales. Each of the four countries has its own social work regulator.</a:t>
          </a:r>
        </a:p>
        <a:p>
          <a:r>
            <a:rPr lang="en-US" dirty="0"/>
            <a:t>To work as a social worker you must be registered with the regulator in the country in which you wish to work.</a:t>
          </a:r>
        </a:p>
      </dgm:t>
    </dgm:pt>
    <dgm:pt modelId="{DCFCAC84-6A67-4E51-9333-FF39C5968B05}" type="parTrans" cxnId="{7314F437-38EB-498B-8A2D-A938E0961E13}">
      <dgm:prSet/>
      <dgm:spPr/>
      <dgm:t>
        <a:bodyPr/>
        <a:lstStyle/>
        <a:p>
          <a:endParaRPr lang="en-US"/>
        </a:p>
      </dgm:t>
    </dgm:pt>
    <dgm:pt modelId="{0CC86974-F214-4184-9209-D57CC61F92FD}" type="sibTrans" cxnId="{7314F437-38EB-498B-8A2D-A938E0961E13}">
      <dgm:prSet/>
      <dgm:spPr/>
      <dgm:t>
        <a:bodyPr/>
        <a:lstStyle/>
        <a:p>
          <a:endParaRPr lang="en-US"/>
        </a:p>
      </dgm:t>
    </dgm:pt>
    <dgm:pt modelId="{CAC1EFDE-BE17-5048-98C3-ACFB151C0FF8}">
      <dgm:prSet/>
      <dgm:spPr/>
      <dgm:t>
        <a:bodyPr/>
        <a:lstStyle/>
        <a:p>
          <a:r>
            <a:rPr lang="en-US" dirty="0"/>
            <a:t>First, check if your social work qualification meets the standards for registration with one of the four UK regulators. If you wish register, you’ll need to complete application forms and pay an application fee, which is different for each country. The process of registration may time some time.</a:t>
          </a:r>
        </a:p>
      </dgm:t>
    </dgm:pt>
    <dgm:pt modelId="{870AAB81-DD83-6C4D-A65C-57A1670B0DDD}" type="parTrans" cxnId="{7B0534F3-76B6-5044-9823-9649EE6EF730}">
      <dgm:prSet/>
      <dgm:spPr/>
      <dgm:t>
        <a:bodyPr/>
        <a:lstStyle/>
        <a:p>
          <a:endParaRPr lang="en-GB"/>
        </a:p>
      </dgm:t>
    </dgm:pt>
    <dgm:pt modelId="{712DDB4F-D39E-5A41-BDE0-9A4130591520}" type="sibTrans" cxnId="{7B0534F3-76B6-5044-9823-9649EE6EF730}">
      <dgm:prSet/>
      <dgm:spPr/>
      <dgm:t>
        <a:bodyPr/>
        <a:lstStyle/>
        <a:p>
          <a:endParaRPr lang="en-GB"/>
        </a:p>
      </dgm:t>
    </dgm:pt>
    <dgm:pt modelId="{09ECB74F-C018-DE45-9C6C-7DE2CA0E5C0E}">
      <dgm:prSet/>
      <dgm:spPr/>
      <dgm:t>
        <a:bodyPr/>
        <a:lstStyle/>
        <a:p>
          <a:r>
            <a:rPr lang="en-US" dirty="0"/>
            <a:t>If you do not already have a job with a sponsoring employer, there are various ways you can find social work jobs. Employers often advertise through social work publications. </a:t>
          </a:r>
        </a:p>
      </dgm:t>
    </dgm:pt>
    <dgm:pt modelId="{6AB3C94E-6CF4-F744-8FB9-7AAB30F1EA8C}" type="parTrans" cxnId="{53A5F46E-ED98-A74F-8027-EB8C9B2FAA80}">
      <dgm:prSet/>
      <dgm:spPr/>
      <dgm:t>
        <a:bodyPr/>
        <a:lstStyle/>
        <a:p>
          <a:endParaRPr lang="en-GB"/>
        </a:p>
      </dgm:t>
    </dgm:pt>
    <dgm:pt modelId="{2CE98E34-FDEC-4843-BFE3-C2DF99410AF6}" type="sibTrans" cxnId="{53A5F46E-ED98-A74F-8027-EB8C9B2FAA80}">
      <dgm:prSet/>
      <dgm:spPr/>
      <dgm:t>
        <a:bodyPr/>
        <a:lstStyle/>
        <a:p>
          <a:endParaRPr lang="en-GB"/>
        </a:p>
      </dgm:t>
    </dgm:pt>
    <dgm:pt modelId="{F20D12B8-C219-034B-A223-6E9023529A08}" type="pres">
      <dgm:prSet presAssocID="{42B60106-E434-48A1-9B9F-F37B901FB15E}" presName="outerComposite" presStyleCnt="0">
        <dgm:presLayoutVars>
          <dgm:chMax val="5"/>
          <dgm:dir/>
          <dgm:resizeHandles val="exact"/>
        </dgm:presLayoutVars>
      </dgm:prSet>
      <dgm:spPr/>
    </dgm:pt>
    <dgm:pt modelId="{20A6C61B-B8BD-8E46-82A7-7AAE55FEAB2E}" type="pres">
      <dgm:prSet presAssocID="{42B60106-E434-48A1-9B9F-F37B901FB15E}" presName="dummyMaxCanvas" presStyleCnt="0">
        <dgm:presLayoutVars/>
      </dgm:prSet>
      <dgm:spPr/>
    </dgm:pt>
    <dgm:pt modelId="{113F0DC1-A437-4D45-9AA2-1CBB42B7C54C}" type="pres">
      <dgm:prSet presAssocID="{42B60106-E434-48A1-9B9F-F37B901FB15E}" presName="ThreeNodes_1" presStyleLbl="node1" presStyleIdx="0" presStyleCnt="3">
        <dgm:presLayoutVars>
          <dgm:bulletEnabled val="1"/>
        </dgm:presLayoutVars>
      </dgm:prSet>
      <dgm:spPr/>
    </dgm:pt>
    <dgm:pt modelId="{075AFD0B-91A2-584C-A550-28E17E97E184}" type="pres">
      <dgm:prSet presAssocID="{42B60106-E434-48A1-9B9F-F37B901FB15E}" presName="ThreeNodes_2" presStyleLbl="node1" presStyleIdx="1" presStyleCnt="3">
        <dgm:presLayoutVars>
          <dgm:bulletEnabled val="1"/>
        </dgm:presLayoutVars>
      </dgm:prSet>
      <dgm:spPr/>
    </dgm:pt>
    <dgm:pt modelId="{56EA0FEC-DCB2-0D48-87EE-C6F4FCCD8272}" type="pres">
      <dgm:prSet presAssocID="{42B60106-E434-48A1-9B9F-F37B901FB15E}" presName="ThreeNodes_3" presStyleLbl="node1" presStyleIdx="2" presStyleCnt="3">
        <dgm:presLayoutVars>
          <dgm:bulletEnabled val="1"/>
        </dgm:presLayoutVars>
      </dgm:prSet>
      <dgm:spPr/>
    </dgm:pt>
    <dgm:pt modelId="{42BFBB30-7326-8445-9070-4472D7319FAD}" type="pres">
      <dgm:prSet presAssocID="{42B60106-E434-48A1-9B9F-F37B901FB15E}" presName="ThreeConn_1-2" presStyleLbl="fgAccFollowNode1" presStyleIdx="0" presStyleCnt="2">
        <dgm:presLayoutVars>
          <dgm:bulletEnabled val="1"/>
        </dgm:presLayoutVars>
      </dgm:prSet>
      <dgm:spPr/>
    </dgm:pt>
    <dgm:pt modelId="{BCCD0AF9-080B-7B47-9BC7-80864D61FC26}" type="pres">
      <dgm:prSet presAssocID="{42B60106-E434-48A1-9B9F-F37B901FB15E}" presName="ThreeConn_2-3" presStyleLbl="fgAccFollowNode1" presStyleIdx="1" presStyleCnt="2">
        <dgm:presLayoutVars>
          <dgm:bulletEnabled val="1"/>
        </dgm:presLayoutVars>
      </dgm:prSet>
      <dgm:spPr/>
    </dgm:pt>
    <dgm:pt modelId="{71A35E82-408D-3A4F-A679-A6E93FC0C889}" type="pres">
      <dgm:prSet presAssocID="{42B60106-E434-48A1-9B9F-F37B901FB15E}" presName="ThreeNodes_1_text" presStyleLbl="node1" presStyleIdx="2" presStyleCnt="3">
        <dgm:presLayoutVars>
          <dgm:bulletEnabled val="1"/>
        </dgm:presLayoutVars>
      </dgm:prSet>
      <dgm:spPr/>
    </dgm:pt>
    <dgm:pt modelId="{A574E8CA-6BE4-0641-98F3-168A14F84BBF}" type="pres">
      <dgm:prSet presAssocID="{42B60106-E434-48A1-9B9F-F37B901FB15E}" presName="ThreeNodes_2_text" presStyleLbl="node1" presStyleIdx="2" presStyleCnt="3">
        <dgm:presLayoutVars>
          <dgm:bulletEnabled val="1"/>
        </dgm:presLayoutVars>
      </dgm:prSet>
      <dgm:spPr/>
    </dgm:pt>
    <dgm:pt modelId="{B4FF612F-ABD3-D74E-8EC4-6EB19068F0DC}" type="pres">
      <dgm:prSet presAssocID="{42B60106-E434-48A1-9B9F-F37B901FB15E}" presName="ThreeNodes_3_text" presStyleLbl="node1" presStyleIdx="2" presStyleCnt="3">
        <dgm:presLayoutVars>
          <dgm:bulletEnabled val="1"/>
        </dgm:presLayoutVars>
      </dgm:prSet>
      <dgm:spPr/>
    </dgm:pt>
  </dgm:ptLst>
  <dgm:cxnLst>
    <dgm:cxn modelId="{D5368707-8765-1344-9396-3629806276A2}" type="presOf" srcId="{CAC1EFDE-BE17-5048-98C3-ACFB151C0FF8}" destId="{A574E8CA-6BE4-0641-98F3-168A14F84BBF}" srcOrd="1" destOrd="0" presId="urn:microsoft.com/office/officeart/2005/8/layout/vProcess5"/>
    <dgm:cxn modelId="{A5BC2829-7FAB-4742-8D6A-16908F3A914C}" type="presOf" srcId="{1F0F455F-B846-43D7-953F-669D7CB8047D}" destId="{71A35E82-408D-3A4F-A679-A6E93FC0C889}" srcOrd="1" destOrd="0" presId="urn:microsoft.com/office/officeart/2005/8/layout/vProcess5"/>
    <dgm:cxn modelId="{7314F437-38EB-498B-8A2D-A938E0961E13}" srcId="{42B60106-E434-48A1-9B9F-F37B901FB15E}" destId="{1F0F455F-B846-43D7-953F-669D7CB8047D}" srcOrd="0" destOrd="0" parTransId="{DCFCAC84-6A67-4E51-9333-FF39C5968B05}" sibTransId="{0CC86974-F214-4184-9209-D57CC61F92FD}"/>
    <dgm:cxn modelId="{8E1A7745-EAE5-0E48-8C5D-FFF7330C4B9F}" type="presOf" srcId="{09ECB74F-C018-DE45-9C6C-7DE2CA0E5C0E}" destId="{B4FF612F-ABD3-D74E-8EC4-6EB19068F0DC}" srcOrd="1" destOrd="0" presId="urn:microsoft.com/office/officeart/2005/8/layout/vProcess5"/>
    <dgm:cxn modelId="{4B35AF51-A40A-E54E-9408-87288042466C}" type="presOf" srcId="{CAC1EFDE-BE17-5048-98C3-ACFB151C0FF8}" destId="{075AFD0B-91A2-584C-A550-28E17E97E184}" srcOrd="0" destOrd="0" presId="urn:microsoft.com/office/officeart/2005/8/layout/vProcess5"/>
    <dgm:cxn modelId="{7AB9CF5B-CB9E-FF46-AF5D-744F862F0DE0}" type="presOf" srcId="{09ECB74F-C018-DE45-9C6C-7DE2CA0E5C0E}" destId="{56EA0FEC-DCB2-0D48-87EE-C6F4FCCD8272}" srcOrd="0" destOrd="0" presId="urn:microsoft.com/office/officeart/2005/8/layout/vProcess5"/>
    <dgm:cxn modelId="{53A5F46E-ED98-A74F-8027-EB8C9B2FAA80}" srcId="{42B60106-E434-48A1-9B9F-F37B901FB15E}" destId="{09ECB74F-C018-DE45-9C6C-7DE2CA0E5C0E}" srcOrd="2" destOrd="0" parTransId="{6AB3C94E-6CF4-F744-8FB9-7AAB30F1EA8C}" sibTransId="{2CE98E34-FDEC-4843-BFE3-C2DF99410AF6}"/>
    <dgm:cxn modelId="{E81A6B95-C7CB-2E4E-8AB1-A311FD963F88}" type="presOf" srcId="{712DDB4F-D39E-5A41-BDE0-9A4130591520}" destId="{BCCD0AF9-080B-7B47-9BC7-80864D61FC26}" srcOrd="0" destOrd="0" presId="urn:microsoft.com/office/officeart/2005/8/layout/vProcess5"/>
    <dgm:cxn modelId="{059E089F-C472-2B47-AA6C-ADBF58010797}" type="presOf" srcId="{1F0F455F-B846-43D7-953F-669D7CB8047D}" destId="{113F0DC1-A437-4D45-9AA2-1CBB42B7C54C}" srcOrd="0" destOrd="0" presId="urn:microsoft.com/office/officeart/2005/8/layout/vProcess5"/>
    <dgm:cxn modelId="{CC5C969F-4BCE-CC44-ACB1-CE69A3708594}" type="presOf" srcId="{42B60106-E434-48A1-9B9F-F37B901FB15E}" destId="{F20D12B8-C219-034B-A223-6E9023529A08}" srcOrd="0" destOrd="0" presId="urn:microsoft.com/office/officeart/2005/8/layout/vProcess5"/>
    <dgm:cxn modelId="{2EE0BED7-3F7D-9548-ABCC-EC6809FFC26F}" type="presOf" srcId="{0CC86974-F214-4184-9209-D57CC61F92FD}" destId="{42BFBB30-7326-8445-9070-4472D7319FAD}" srcOrd="0" destOrd="0" presId="urn:microsoft.com/office/officeart/2005/8/layout/vProcess5"/>
    <dgm:cxn modelId="{7B0534F3-76B6-5044-9823-9649EE6EF730}" srcId="{42B60106-E434-48A1-9B9F-F37B901FB15E}" destId="{CAC1EFDE-BE17-5048-98C3-ACFB151C0FF8}" srcOrd="1" destOrd="0" parTransId="{870AAB81-DD83-6C4D-A65C-57A1670B0DDD}" sibTransId="{712DDB4F-D39E-5A41-BDE0-9A4130591520}"/>
    <dgm:cxn modelId="{59472BC5-ED90-D546-907E-98D32F3E2AFE}" type="presParOf" srcId="{F20D12B8-C219-034B-A223-6E9023529A08}" destId="{20A6C61B-B8BD-8E46-82A7-7AAE55FEAB2E}" srcOrd="0" destOrd="0" presId="urn:microsoft.com/office/officeart/2005/8/layout/vProcess5"/>
    <dgm:cxn modelId="{9E7EA2CF-1BCA-604D-AE02-7E5A080FA3CB}" type="presParOf" srcId="{F20D12B8-C219-034B-A223-6E9023529A08}" destId="{113F0DC1-A437-4D45-9AA2-1CBB42B7C54C}" srcOrd="1" destOrd="0" presId="urn:microsoft.com/office/officeart/2005/8/layout/vProcess5"/>
    <dgm:cxn modelId="{BBAAA86F-4586-D14D-848C-3569D9340EF2}" type="presParOf" srcId="{F20D12B8-C219-034B-A223-6E9023529A08}" destId="{075AFD0B-91A2-584C-A550-28E17E97E184}" srcOrd="2" destOrd="0" presId="urn:microsoft.com/office/officeart/2005/8/layout/vProcess5"/>
    <dgm:cxn modelId="{C637F0A7-2A5D-6B48-BFC7-43916C28D005}" type="presParOf" srcId="{F20D12B8-C219-034B-A223-6E9023529A08}" destId="{56EA0FEC-DCB2-0D48-87EE-C6F4FCCD8272}" srcOrd="3" destOrd="0" presId="urn:microsoft.com/office/officeart/2005/8/layout/vProcess5"/>
    <dgm:cxn modelId="{74F2EA47-25EE-B54D-9876-EC9E942F2811}" type="presParOf" srcId="{F20D12B8-C219-034B-A223-6E9023529A08}" destId="{42BFBB30-7326-8445-9070-4472D7319FAD}" srcOrd="4" destOrd="0" presId="urn:microsoft.com/office/officeart/2005/8/layout/vProcess5"/>
    <dgm:cxn modelId="{64BB4826-F386-9745-9D83-FCA6994132D6}" type="presParOf" srcId="{F20D12B8-C219-034B-A223-6E9023529A08}" destId="{BCCD0AF9-080B-7B47-9BC7-80864D61FC26}" srcOrd="5" destOrd="0" presId="urn:microsoft.com/office/officeart/2005/8/layout/vProcess5"/>
    <dgm:cxn modelId="{99E4422B-D711-B840-BA2F-6B265CAC3C88}" type="presParOf" srcId="{F20D12B8-C219-034B-A223-6E9023529A08}" destId="{71A35E82-408D-3A4F-A679-A6E93FC0C889}" srcOrd="6" destOrd="0" presId="urn:microsoft.com/office/officeart/2005/8/layout/vProcess5"/>
    <dgm:cxn modelId="{EDED17CF-FB9F-E64D-91C8-9B7CF764AEA9}" type="presParOf" srcId="{F20D12B8-C219-034B-A223-6E9023529A08}" destId="{A574E8CA-6BE4-0641-98F3-168A14F84BBF}" srcOrd="7" destOrd="0" presId="urn:microsoft.com/office/officeart/2005/8/layout/vProcess5"/>
    <dgm:cxn modelId="{D18309B1-3523-2040-999D-5AF26DF5EDCA}" type="presParOf" srcId="{F20D12B8-C219-034B-A223-6E9023529A08}" destId="{B4FF612F-ABD3-D74E-8EC4-6EB19068F0D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B60106-E434-48A1-9B9F-F37B901FB15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2DB74A1-209D-514D-9905-41F39A7CBB2D}">
      <dgm:prSet/>
      <dgm:spPr>
        <a:solidFill>
          <a:srgbClr val="00B050"/>
        </a:solidFill>
      </dgm:spPr>
      <dgm:t>
        <a:bodyPr/>
        <a:lstStyle/>
        <a:p>
          <a:pPr>
            <a:defRPr cap="all"/>
          </a:pPr>
          <a:r>
            <a:rPr lang="en-US"/>
            <a:t>You may decide to use the assistance of a social work employment agency. These companies discuss your work experience and may be able to assist in securing either permanent or locum/temporary work in the UK. </a:t>
          </a:r>
        </a:p>
      </dgm:t>
    </dgm:pt>
    <dgm:pt modelId="{63C5648E-EF4D-7C44-9386-EE2D7F33F927}" type="parTrans" cxnId="{A7BD00F1-7F1B-9541-8709-B7644914C53F}">
      <dgm:prSet/>
      <dgm:spPr/>
      <dgm:t>
        <a:bodyPr/>
        <a:lstStyle/>
        <a:p>
          <a:endParaRPr lang="en-GB"/>
        </a:p>
      </dgm:t>
    </dgm:pt>
    <dgm:pt modelId="{23DC9F5A-CE07-8444-84A3-1FEFC9B791FF}" type="sibTrans" cxnId="{A7BD00F1-7F1B-9541-8709-B7644914C53F}">
      <dgm:prSet/>
      <dgm:spPr/>
      <dgm:t>
        <a:bodyPr/>
        <a:lstStyle/>
        <a:p>
          <a:endParaRPr lang="en-GB"/>
        </a:p>
      </dgm:t>
    </dgm:pt>
    <dgm:pt modelId="{25AF6DAA-0F67-B240-AAD0-D6A36E9EAACD}">
      <dgm:prSet/>
      <dgm:spPr>
        <a:solidFill>
          <a:schemeClr val="accent6"/>
        </a:solidFill>
      </dgm:spPr>
      <dgm:t>
        <a:bodyPr/>
        <a:lstStyle/>
        <a:p>
          <a:pPr>
            <a:defRPr cap="all"/>
          </a:pPr>
          <a:r>
            <a:rPr lang="en-US"/>
            <a:t>Most of these companies are ‘for profit’ and charge for this service.</a:t>
          </a:r>
        </a:p>
      </dgm:t>
    </dgm:pt>
    <dgm:pt modelId="{4B681705-1D24-024A-B756-A027060BE830}" type="parTrans" cxnId="{4B6709D8-4F80-FA4A-A96F-F5F26E5A9933}">
      <dgm:prSet/>
      <dgm:spPr/>
      <dgm:t>
        <a:bodyPr/>
        <a:lstStyle/>
        <a:p>
          <a:endParaRPr lang="en-GB"/>
        </a:p>
      </dgm:t>
    </dgm:pt>
    <dgm:pt modelId="{66EC9D5F-DBDF-B745-827C-A09610FF520D}" type="sibTrans" cxnId="{4B6709D8-4F80-FA4A-A96F-F5F26E5A9933}">
      <dgm:prSet/>
      <dgm:spPr/>
      <dgm:t>
        <a:bodyPr/>
        <a:lstStyle/>
        <a:p>
          <a:endParaRPr lang="en-GB"/>
        </a:p>
      </dgm:t>
    </dgm:pt>
    <dgm:pt modelId="{A2E1205D-9ADA-5C40-A8D7-05009C3B3F19}">
      <dgm:prSet/>
      <dgm:spPr>
        <a:solidFill>
          <a:schemeClr val="accent1"/>
        </a:solidFill>
      </dgm:spPr>
      <dgm:t>
        <a:bodyPr/>
        <a:lstStyle/>
        <a:p>
          <a:pPr>
            <a:defRPr cap="all"/>
          </a:pPr>
          <a:r>
            <a:rPr lang="en-US" dirty="0"/>
            <a:t>Home Office UK Border Agency is responsible for securing the UK border and controlling migration. It holds information on sponsoring migrants under the points-based system. </a:t>
          </a:r>
        </a:p>
        <a:p>
          <a:pPr>
            <a:defRPr cap="all"/>
          </a:pPr>
          <a:r>
            <a:rPr lang="en-US" dirty="0"/>
            <a:t>If you are not a British Citizen or from the EU or EEA, you’ll most likely need to obtain a visa through sponsorship via an employer who is registered as a sponsor</a:t>
          </a:r>
          <a:endParaRPr lang="en-GB" dirty="0"/>
        </a:p>
      </dgm:t>
    </dgm:pt>
    <dgm:pt modelId="{37B9B4A0-135E-D940-B3F0-7248A55EBC77}" type="parTrans" cxnId="{11710D72-A3E7-0240-8598-FB436B69840B}">
      <dgm:prSet/>
      <dgm:spPr/>
      <dgm:t>
        <a:bodyPr/>
        <a:lstStyle/>
        <a:p>
          <a:endParaRPr lang="en-GB"/>
        </a:p>
      </dgm:t>
    </dgm:pt>
    <dgm:pt modelId="{DD8C9715-A5FF-524D-92DD-72D73C581BD8}" type="sibTrans" cxnId="{11710D72-A3E7-0240-8598-FB436B69840B}">
      <dgm:prSet/>
      <dgm:spPr/>
      <dgm:t>
        <a:bodyPr/>
        <a:lstStyle/>
        <a:p>
          <a:endParaRPr lang="en-GB"/>
        </a:p>
      </dgm:t>
    </dgm:pt>
    <dgm:pt modelId="{ECD64ECD-F413-D24A-B9A8-B9C59DD30A8C}" type="pres">
      <dgm:prSet presAssocID="{42B60106-E434-48A1-9B9F-F37B901FB15E}" presName="diagram" presStyleCnt="0">
        <dgm:presLayoutVars>
          <dgm:dir/>
          <dgm:resizeHandles val="exact"/>
        </dgm:presLayoutVars>
      </dgm:prSet>
      <dgm:spPr/>
    </dgm:pt>
    <dgm:pt modelId="{E0C2ACE0-CDB9-9F45-BF66-CE044C95AE6B}" type="pres">
      <dgm:prSet presAssocID="{82DB74A1-209D-514D-9905-41F39A7CBB2D}" presName="node" presStyleLbl="node1" presStyleIdx="0" presStyleCnt="3">
        <dgm:presLayoutVars>
          <dgm:bulletEnabled val="1"/>
        </dgm:presLayoutVars>
      </dgm:prSet>
      <dgm:spPr/>
    </dgm:pt>
    <dgm:pt modelId="{19CE1096-AC4E-0040-8EEE-0039B1B929BF}" type="pres">
      <dgm:prSet presAssocID="{23DC9F5A-CE07-8444-84A3-1FEFC9B791FF}" presName="sibTrans" presStyleCnt="0"/>
      <dgm:spPr/>
    </dgm:pt>
    <dgm:pt modelId="{20C6129D-A5B6-5B42-9D22-3EAF4378A366}" type="pres">
      <dgm:prSet presAssocID="{25AF6DAA-0F67-B240-AAD0-D6A36E9EAACD}" presName="node" presStyleLbl="node1" presStyleIdx="1" presStyleCnt="3">
        <dgm:presLayoutVars>
          <dgm:bulletEnabled val="1"/>
        </dgm:presLayoutVars>
      </dgm:prSet>
      <dgm:spPr/>
    </dgm:pt>
    <dgm:pt modelId="{D1A1DC75-FFE7-2B47-B4D9-B8DE7EE2EDBD}" type="pres">
      <dgm:prSet presAssocID="{66EC9D5F-DBDF-B745-827C-A09610FF520D}" presName="sibTrans" presStyleCnt="0"/>
      <dgm:spPr/>
    </dgm:pt>
    <dgm:pt modelId="{754C7736-B90A-504A-AD3D-63CD25F97BF7}" type="pres">
      <dgm:prSet presAssocID="{A2E1205D-9ADA-5C40-A8D7-05009C3B3F19}" presName="node" presStyleLbl="node1" presStyleIdx="2" presStyleCnt="3">
        <dgm:presLayoutVars>
          <dgm:bulletEnabled val="1"/>
        </dgm:presLayoutVars>
      </dgm:prSet>
      <dgm:spPr/>
    </dgm:pt>
  </dgm:ptLst>
  <dgm:cxnLst>
    <dgm:cxn modelId="{B9A6FA31-92A6-414B-A7BB-E6C4AA767BD5}" type="presOf" srcId="{25AF6DAA-0F67-B240-AAD0-D6A36E9EAACD}" destId="{20C6129D-A5B6-5B42-9D22-3EAF4378A366}" srcOrd="0" destOrd="0" presId="urn:microsoft.com/office/officeart/2005/8/layout/default"/>
    <dgm:cxn modelId="{59731753-1309-434D-890B-74A6619119EB}" type="presOf" srcId="{82DB74A1-209D-514D-9905-41F39A7CBB2D}" destId="{E0C2ACE0-CDB9-9F45-BF66-CE044C95AE6B}" srcOrd="0" destOrd="0" presId="urn:microsoft.com/office/officeart/2005/8/layout/default"/>
    <dgm:cxn modelId="{11710D72-A3E7-0240-8598-FB436B69840B}" srcId="{42B60106-E434-48A1-9B9F-F37B901FB15E}" destId="{A2E1205D-9ADA-5C40-A8D7-05009C3B3F19}" srcOrd="2" destOrd="0" parTransId="{37B9B4A0-135E-D940-B3F0-7248A55EBC77}" sibTransId="{DD8C9715-A5FF-524D-92DD-72D73C581BD8}"/>
    <dgm:cxn modelId="{F6200A8C-31D0-144E-BCF5-2BC0328388C7}" type="presOf" srcId="{A2E1205D-9ADA-5C40-A8D7-05009C3B3F19}" destId="{754C7736-B90A-504A-AD3D-63CD25F97BF7}" srcOrd="0" destOrd="0" presId="urn:microsoft.com/office/officeart/2005/8/layout/default"/>
    <dgm:cxn modelId="{0E94B8AC-6A05-9D48-92A0-B46B38B9EF52}" type="presOf" srcId="{42B60106-E434-48A1-9B9F-F37B901FB15E}" destId="{ECD64ECD-F413-D24A-B9A8-B9C59DD30A8C}" srcOrd="0" destOrd="0" presId="urn:microsoft.com/office/officeart/2005/8/layout/default"/>
    <dgm:cxn modelId="{4B6709D8-4F80-FA4A-A96F-F5F26E5A9933}" srcId="{42B60106-E434-48A1-9B9F-F37B901FB15E}" destId="{25AF6DAA-0F67-B240-AAD0-D6A36E9EAACD}" srcOrd="1" destOrd="0" parTransId="{4B681705-1D24-024A-B756-A027060BE830}" sibTransId="{66EC9D5F-DBDF-B745-827C-A09610FF520D}"/>
    <dgm:cxn modelId="{A7BD00F1-7F1B-9541-8709-B7644914C53F}" srcId="{42B60106-E434-48A1-9B9F-F37B901FB15E}" destId="{82DB74A1-209D-514D-9905-41F39A7CBB2D}" srcOrd="0" destOrd="0" parTransId="{63C5648E-EF4D-7C44-9386-EE2D7F33F927}" sibTransId="{23DC9F5A-CE07-8444-84A3-1FEFC9B791FF}"/>
    <dgm:cxn modelId="{AF7A12E1-6449-7148-AA1F-93F1D94A9D02}" type="presParOf" srcId="{ECD64ECD-F413-D24A-B9A8-B9C59DD30A8C}" destId="{E0C2ACE0-CDB9-9F45-BF66-CE044C95AE6B}" srcOrd="0" destOrd="0" presId="urn:microsoft.com/office/officeart/2005/8/layout/default"/>
    <dgm:cxn modelId="{7FC24735-FAD3-0842-AD49-A57D185A0F77}" type="presParOf" srcId="{ECD64ECD-F413-D24A-B9A8-B9C59DD30A8C}" destId="{19CE1096-AC4E-0040-8EEE-0039B1B929BF}" srcOrd="1" destOrd="0" presId="urn:microsoft.com/office/officeart/2005/8/layout/default"/>
    <dgm:cxn modelId="{E68DB68A-A1CD-014B-A99D-E6B1B8C32AF9}" type="presParOf" srcId="{ECD64ECD-F413-D24A-B9A8-B9C59DD30A8C}" destId="{20C6129D-A5B6-5B42-9D22-3EAF4378A366}" srcOrd="2" destOrd="0" presId="urn:microsoft.com/office/officeart/2005/8/layout/default"/>
    <dgm:cxn modelId="{B6E744D0-34CA-0741-A514-319764EED01A}" type="presParOf" srcId="{ECD64ECD-F413-D24A-B9A8-B9C59DD30A8C}" destId="{D1A1DC75-FFE7-2B47-B4D9-B8DE7EE2EDBD}" srcOrd="3" destOrd="0" presId="urn:microsoft.com/office/officeart/2005/8/layout/default"/>
    <dgm:cxn modelId="{FE697332-0946-0B43-A96C-99BD557A7750}" type="presParOf" srcId="{ECD64ECD-F413-D24A-B9A8-B9C59DD30A8C}" destId="{754C7736-B90A-504A-AD3D-63CD25F97BF7}"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B60106-E434-48A1-9B9F-F37B901FB15E}" type="doc">
      <dgm:prSet loTypeId="urn:microsoft.com/office/officeart/2018/2/layout/IconCircleList" loCatId="icon" qsTypeId="urn:microsoft.com/office/officeart/2005/8/quickstyle/simple1" qsCatId="simple" csTypeId="urn:microsoft.com/office/officeart/2018/5/colors/Iconchunking_neutralbg_accent1_2" csCatId="accent1" phldr="1"/>
      <dgm:spPr/>
      <dgm:t>
        <a:bodyPr/>
        <a:lstStyle/>
        <a:p>
          <a:endParaRPr lang="en-US"/>
        </a:p>
      </dgm:t>
    </dgm:pt>
    <dgm:pt modelId="{919CB20E-EC5C-FA4A-9016-424CA225AD2D}">
      <dgm:prSet/>
      <dgm:spPr/>
      <dgm:t>
        <a:bodyPr/>
        <a:lstStyle/>
        <a:p>
          <a:pPr>
            <a:lnSpc>
              <a:spcPct val="100000"/>
            </a:lnSpc>
          </a:pPr>
          <a:r>
            <a:rPr lang="en-US"/>
            <a:t>UK NARIC is the designated United Kingdom national agency for the recognition and comparison of international qualifications and skills. It performs this official function on behalf of the UK Government.</a:t>
          </a:r>
        </a:p>
      </dgm:t>
    </dgm:pt>
    <dgm:pt modelId="{1D9D1FF2-7BC2-5B4F-88FA-1920A643AA1E}" type="parTrans" cxnId="{3D5A27F8-69C3-AE40-9375-71BAF621A29C}">
      <dgm:prSet/>
      <dgm:spPr/>
      <dgm:t>
        <a:bodyPr/>
        <a:lstStyle/>
        <a:p>
          <a:endParaRPr lang="en-GB"/>
        </a:p>
      </dgm:t>
    </dgm:pt>
    <dgm:pt modelId="{C86A486C-AFCB-AC45-91B8-CEB9C8343F24}" type="sibTrans" cxnId="{3D5A27F8-69C3-AE40-9375-71BAF621A29C}">
      <dgm:prSet/>
      <dgm:spPr/>
      <dgm:t>
        <a:bodyPr/>
        <a:lstStyle/>
        <a:p>
          <a:pPr>
            <a:lnSpc>
              <a:spcPct val="100000"/>
            </a:lnSpc>
          </a:pPr>
          <a:endParaRPr lang="en-GB"/>
        </a:p>
      </dgm:t>
    </dgm:pt>
    <dgm:pt modelId="{A961290C-5708-4848-AAA2-A14B1D22AD76}">
      <dgm:prSet/>
      <dgm:spPr/>
      <dgm:t>
        <a:bodyPr/>
        <a:lstStyle/>
        <a:p>
          <a:pPr>
            <a:lnSpc>
              <a:spcPct val="100000"/>
            </a:lnSpc>
          </a:pPr>
          <a:r>
            <a:rPr lang="en-US"/>
            <a:t>For organisations, UK NARIC provides vital support to universities, colleges and employers with international recruitment and the processing of international applications for work or study. https://www.naric.org.uk/naric/Organisations/Default.aspx</a:t>
          </a:r>
        </a:p>
      </dgm:t>
    </dgm:pt>
    <dgm:pt modelId="{D633A208-3C37-3248-B2B4-E59C344F9153}" type="parTrans" cxnId="{EB7EB040-A0DC-F548-9835-10D2171F3E58}">
      <dgm:prSet/>
      <dgm:spPr/>
      <dgm:t>
        <a:bodyPr/>
        <a:lstStyle/>
        <a:p>
          <a:endParaRPr lang="en-GB"/>
        </a:p>
      </dgm:t>
    </dgm:pt>
    <dgm:pt modelId="{DB89AEF2-AC88-9B42-AC81-677341BB5018}" type="sibTrans" cxnId="{EB7EB040-A0DC-F548-9835-10D2171F3E58}">
      <dgm:prSet/>
      <dgm:spPr/>
      <dgm:t>
        <a:bodyPr/>
        <a:lstStyle/>
        <a:p>
          <a:pPr>
            <a:lnSpc>
              <a:spcPct val="100000"/>
            </a:lnSpc>
          </a:pPr>
          <a:endParaRPr lang="en-GB"/>
        </a:p>
      </dgm:t>
    </dgm:pt>
    <dgm:pt modelId="{A768B36C-A33B-224F-8B32-AA161856EABA}">
      <dgm:prSet/>
      <dgm:spPr/>
      <dgm:t>
        <a:bodyPr/>
        <a:lstStyle/>
        <a:p>
          <a:pPr>
            <a:lnSpc>
              <a:spcPct val="100000"/>
            </a:lnSpc>
          </a:pPr>
          <a:r>
            <a:rPr lang="en-US"/>
            <a:t>UK NARIC also offers worldwide advanced research and consultancy for employers, skills councils, awarding bodies, education authorities and governments.</a:t>
          </a:r>
        </a:p>
        <a:p>
          <a:pPr>
            <a:lnSpc>
              <a:spcPct val="100000"/>
            </a:lnSpc>
          </a:pPr>
          <a:r>
            <a:rPr lang="en-US"/>
            <a:t>https://www.naric.org.uk/naric/Organisations/Bespoke%20Research/Default.aspx</a:t>
          </a:r>
        </a:p>
      </dgm:t>
    </dgm:pt>
    <dgm:pt modelId="{2E055B8E-B6F5-CE4B-9C1E-0162286763EB}" type="parTrans" cxnId="{C5BE06D9-D63A-7646-8C2A-527398E86E4C}">
      <dgm:prSet/>
      <dgm:spPr/>
      <dgm:t>
        <a:bodyPr/>
        <a:lstStyle/>
        <a:p>
          <a:endParaRPr lang="en-GB"/>
        </a:p>
      </dgm:t>
    </dgm:pt>
    <dgm:pt modelId="{B991FEB2-6E01-CF42-A90F-24B3C83B704B}" type="sibTrans" cxnId="{C5BE06D9-D63A-7646-8C2A-527398E86E4C}">
      <dgm:prSet/>
      <dgm:spPr/>
      <dgm:t>
        <a:bodyPr/>
        <a:lstStyle/>
        <a:p>
          <a:endParaRPr lang="en-GB"/>
        </a:p>
      </dgm:t>
    </dgm:pt>
    <dgm:pt modelId="{26FD5F88-68E9-2C43-8DFC-D495FEDB910F}">
      <dgm:prSet/>
      <dgm:spPr/>
      <dgm:t>
        <a:bodyPr/>
        <a:lstStyle/>
        <a:p>
          <a:pPr>
            <a:lnSpc>
              <a:spcPct val="100000"/>
            </a:lnSpc>
          </a:pPr>
          <a:r>
            <a:rPr lang="en-US"/>
            <a:t>For individuals – do you want to study, work, or settle in the UK? https://www.naric.org.uk/naric/Individuals/Default.aspx</a:t>
          </a:r>
        </a:p>
      </dgm:t>
    </dgm:pt>
    <dgm:pt modelId="{FC3C9A99-D695-8344-B86D-6F6AD5BDEC25}" type="parTrans" cxnId="{F218A13A-8340-A54F-B68D-0F24EF56B496}">
      <dgm:prSet/>
      <dgm:spPr/>
      <dgm:t>
        <a:bodyPr/>
        <a:lstStyle/>
        <a:p>
          <a:endParaRPr lang="en-GB"/>
        </a:p>
      </dgm:t>
    </dgm:pt>
    <dgm:pt modelId="{7ADBFEAF-AE1A-7143-B6DB-AF46636FB86C}" type="sibTrans" cxnId="{F218A13A-8340-A54F-B68D-0F24EF56B496}">
      <dgm:prSet/>
      <dgm:spPr/>
      <dgm:t>
        <a:bodyPr/>
        <a:lstStyle/>
        <a:p>
          <a:pPr>
            <a:lnSpc>
              <a:spcPct val="100000"/>
            </a:lnSpc>
          </a:pPr>
          <a:endParaRPr lang="en-GB"/>
        </a:p>
      </dgm:t>
    </dgm:pt>
    <dgm:pt modelId="{57877999-E5DC-4B90-81F1-FDBB2CD5C94C}" type="pres">
      <dgm:prSet presAssocID="{42B60106-E434-48A1-9B9F-F37B901FB15E}" presName="root" presStyleCnt="0">
        <dgm:presLayoutVars>
          <dgm:dir/>
          <dgm:resizeHandles val="exact"/>
        </dgm:presLayoutVars>
      </dgm:prSet>
      <dgm:spPr/>
    </dgm:pt>
    <dgm:pt modelId="{C0E24D0B-F032-458D-9F3A-9A74E31431AD}" type="pres">
      <dgm:prSet presAssocID="{42B60106-E434-48A1-9B9F-F37B901FB15E}" presName="container" presStyleCnt="0">
        <dgm:presLayoutVars>
          <dgm:dir/>
          <dgm:resizeHandles val="exact"/>
        </dgm:presLayoutVars>
      </dgm:prSet>
      <dgm:spPr/>
    </dgm:pt>
    <dgm:pt modelId="{DA23BE37-EDFF-48D2-AEC2-8786CD09CE39}" type="pres">
      <dgm:prSet presAssocID="{919CB20E-EC5C-FA4A-9016-424CA225AD2D}" presName="compNode" presStyleCnt="0"/>
      <dgm:spPr/>
    </dgm:pt>
    <dgm:pt modelId="{7C4C68FE-9C48-477C-978E-6A8674B572F0}" type="pres">
      <dgm:prSet presAssocID="{919CB20E-EC5C-FA4A-9016-424CA225AD2D}" presName="iconBgRect" presStyleLbl="bgShp" presStyleIdx="0" presStyleCnt="4"/>
      <dgm:spPr/>
    </dgm:pt>
    <dgm:pt modelId="{BD730A63-A455-4C86-A72D-ABB5AAFEBD46}" type="pres">
      <dgm:prSet presAssocID="{919CB20E-EC5C-FA4A-9016-424CA225AD2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949B5BF7-11D2-4F53-A8F9-D32D9E30E160}" type="pres">
      <dgm:prSet presAssocID="{919CB20E-EC5C-FA4A-9016-424CA225AD2D}" presName="spaceRect" presStyleCnt="0"/>
      <dgm:spPr/>
    </dgm:pt>
    <dgm:pt modelId="{74C46F5C-15C3-463E-9B72-72628B53BC89}" type="pres">
      <dgm:prSet presAssocID="{919CB20E-EC5C-FA4A-9016-424CA225AD2D}" presName="textRect" presStyleLbl="revTx" presStyleIdx="0" presStyleCnt="4">
        <dgm:presLayoutVars>
          <dgm:chMax val="1"/>
          <dgm:chPref val="1"/>
        </dgm:presLayoutVars>
      </dgm:prSet>
      <dgm:spPr/>
    </dgm:pt>
    <dgm:pt modelId="{04FC586E-CAAA-44C4-9B74-49C345524DC6}" type="pres">
      <dgm:prSet presAssocID="{C86A486C-AFCB-AC45-91B8-CEB9C8343F24}" presName="sibTrans" presStyleLbl="sibTrans2D1" presStyleIdx="0" presStyleCnt="0"/>
      <dgm:spPr/>
    </dgm:pt>
    <dgm:pt modelId="{C6B42D1F-9737-41F8-B8E4-76F497B08AB8}" type="pres">
      <dgm:prSet presAssocID="{26FD5F88-68E9-2C43-8DFC-D495FEDB910F}" presName="compNode" presStyleCnt="0"/>
      <dgm:spPr/>
    </dgm:pt>
    <dgm:pt modelId="{65CD64BB-8E77-4960-80E1-4656798CFACC}" type="pres">
      <dgm:prSet presAssocID="{26FD5F88-68E9-2C43-8DFC-D495FEDB910F}" presName="iconBgRect" presStyleLbl="bgShp" presStyleIdx="1" presStyleCnt="4"/>
      <dgm:spPr/>
    </dgm:pt>
    <dgm:pt modelId="{6A1E2D3C-78C3-41D8-961A-471EB04D0A03}" type="pres">
      <dgm:prSet presAssocID="{26FD5F88-68E9-2C43-8DFC-D495FEDB910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05C88BF5-8636-4E0A-8033-F2D4F5EA80F5}" type="pres">
      <dgm:prSet presAssocID="{26FD5F88-68E9-2C43-8DFC-D495FEDB910F}" presName="spaceRect" presStyleCnt="0"/>
      <dgm:spPr/>
    </dgm:pt>
    <dgm:pt modelId="{3455D6EC-1C8E-4161-B632-CB9A7FE94DD7}" type="pres">
      <dgm:prSet presAssocID="{26FD5F88-68E9-2C43-8DFC-D495FEDB910F}" presName="textRect" presStyleLbl="revTx" presStyleIdx="1" presStyleCnt="4">
        <dgm:presLayoutVars>
          <dgm:chMax val="1"/>
          <dgm:chPref val="1"/>
        </dgm:presLayoutVars>
      </dgm:prSet>
      <dgm:spPr/>
    </dgm:pt>
    <dgm:pt modelId="{BAE6A82F-D37A-46EC-A8D3-5A45CD81E0D4}" type="pres">
      <dgm:prSet presAssocID="{7ADBFEAF-AE1A-7143-B6DB-AF46636FB86C}" presName="sibTrans" presStyleLbl="sibTrans2D1" presStyleIdx="0" presStyleCnt="0"/>
      <dgm:spPr/>
    </dgm:pt>
    <dgm:pt modelId="{C69A957D-18C4-4644-9419-2AA7E5008566}" type="pres">
      <dgm:prSet presAssocID="{A961290C-5708-4848-AAA2-A14B1D22AD76}" presName="compNode" presStyleCnt="0"/>
      <dgm:spPr/>
    </dgm:pt>
    <dgm:pt modelId="{8F4D786B-F470-4864-8DA7-C6028F966506}" type="pres">
      <dgm:prSet presAssocID="{A961290C-5708-4848-AAA2-A14B1D22AD76}" presName="iconBgRect" presStyleLbl="bgShp" presStyleIdx="2" presStyleCnt="4"/>
      <dgm:spPr/>
    </dgm:pt>
    <dgm:pt modelId="{7AC0926A-FB6D-4F5B-A17E-91959B009FDF}" type="pres">
      <dgm:prSet presAssocID="{A961290C-5708-4848-AAA2-A14B1D22AD7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18E61874-29EF-478E-8DBF-31BE089BAE56}" type="pres">
      <dgm:prSet presAssocID="{A961290C-5708-4848-AAA2-A14B1D22AD76}" presName="spaceRect" presStyleCnt="0"/>
      <dgm:spPr/>
    </dgm:pt>
    <dgm:pt modelId="{5448AEB2-5A95-426C-A83D-B5DB4D90BCD1}" type="pres">
      <dgm:prSet presAssocID="{A961290C-5708-4848-AAA2-A14B1D22AD76}" presName="textRect" presStyleLbl="revTx" presStyleIdx="2" presStyleCnt="4">
        <dgm:presLayoutVars>
          <dgm:chMax val="1"/>
          <dgm:chPref val="1"/>
        </dgm:presLayoutVars>
      </dgm:prSet>
      <dgm:spPr/>
    </dgm:pt>
    <dgm:pt modelId="{89A6B366-EF93-4119-9C26-D479A82D45FD}" type="pres">
      <dgm:prSet presAssocID="{DB89AEF2-AC88-9B42-AC81-677341BB5018}" presName="sibTrans" presStyleLbl="sibTrans2D1" presStyleIdx="0" presStyleCnt="0"/>
      <dgm:spPr/>
    </dgm:pt>
    <dgm:pt modelId="{C16FA907-DA01-4C4D-A102-FE3C3BE8F3B9}" type="pres">
      <dgm:prSet presAssocID="{A768B36C-A33B-224F-8B32-AA161856EABA}" presName="compNode" presStyleCnt="0"/>
      <dgm:spPr/>
    </dgm:pt>
    <dgm:pt modelId="{36C1903C-A909-4B72-88B3-53CC3A9DEBF3}" type="pres">
      <dgm:prSet presAssocID="{A768B36C-A33B-224F-8B32-AA161856EABA}" presName="iconBgRect" presStyleLbl="bgShp" presStyleIdx="3" presStyleCnt="4"/>
      <dgm:spPr/>
    </dgm:pt>
    <dgm:pt modelId="{05D53D84-927D-4F9F-AC04-816014CA1997}" type="pres">
      <dgm:prSet presAssocID="{A768B36C-A33B-224F-8B32-AA161856EAB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ker"/>
        </a:ext>
      </dgm:extLst>
    </dgm:pt>
    <dgm:pt modelId="{6190E26B-B670-4009-B426-D41DCC5F96F0}" type="pres">
      <dgm:prSet presAssocID="{A768B36C-A33B-224F-8B32-AA161856EABA}" presName="spaceRect" presStyleCnt="0"/>
      <dgm:spPr/>
    </dgm:pt>
    <dgm:pt modelId="{C04D5D05-F659-4773-8E74-B785A1371B68}" type="pres">
      <dgm:prSet presAssocID="{A768B36C-A33B-224F-8B32-AA161856EABA}" presName="textRect" presStyleLbl="revTx" presStyleIdx="3" presStyleCnt="4">
        <dgm:presLayoutVars>
          <dgm:chMax val="1"/>
          <dgm:chPref val="1"/>
        </dgm:presLayoutVars>
      </dgm:prSet>
      <dgm:spPr/>
    </dgm:pt>
  </dgm:ptLst>
  <dgm:cxnLst>
    <dgm:cxn modelId="{FB259527-EF78-4B41-B97D-337C789B4F92}" type="presOf" srcId="{919CB20E-EC5C-FA4A-9016-424CA225AD2D}" destId="{74C46F5C-15C3-463E-9B72-72628B53BC89}" srcOrd="0" destOrd="0" presId="urn:microsoft.com/office/officeart/2018/2/layout/IconCircleList"/>
    <dgm:cxn modelId="{F218A13A-8340-A54F-B68D-0F24EF56B496}" srcId="{42B60106-E434-48A1-9B9F-F37B901FB15E}" destId="{26FD5F88-68E9-2C43-8DFC-D495FEDB910F}" srcOrd="1" destOrd="0" parTransId="{FC3C9A99-D695-8344-B86D-6F6AD5BDEC25}" sibTransId="{7ADBFEAF-AE1A-7143-B6DB-AF46636FB86C}"/>
    <dgm:cxn modelId="{EB7EB040-A0DC-F548-9835-10D2171F3E58}" srcId="{42B60106-E434-48A1-9B9F-F37B901FB15E}" destId="{A961290C-5708-4848-AAA2-A14B1D22AD76}" srcOrd="2" destOrd="0" parTransId="{D633A208-3C37-3248-B2B4-E59C344F9153}" sibTransId="{DB89AEF2-AC88-9B42-AC81-677341BB5018}"/>
    <dgm:cxn modelId="{AAA6AC48-88FB-7E46-8230-A7041EBB4934}" type="presOf" srcId="{A961290C-5708-4848-AAA2-A14B1D22AD76}" destId="{5448AEB2-5A95-426C-A83D-B5DB4D90BCD1}" srcOrd="0" destOrd="0" presId="urn:microsoft.com/office/officeart/2018/2/layout/IconCircleList"/>
    <dgm:cxn modelId="{07372253-8724-1B4E-A561-9E16523A00D2}" type="presOf" srcId="{C86A486C-AFCB-AC45-91B8-CEB9C8343F24}" destId="{04FC586E-CAAA-44C4-9B74-49C345524DC6}" srcOrd="0" destOrd="0" presId="urn:microsoft.com/office/officeart/2018/2/layout/IconCircleList"/>
    <dgm:cxn modelId="{802271A8-80E7-B94F-B24F-62A3DF1294B4}" type="presOf" srcId="{A768B36C-A33B-224F-8B32-AA161856EABA}" destId="{C04D5D05-F659-4773-8E74-B785A1371B68}" srcOrd="0" destOrd="0" presId="urn:microsoft.com/office/officeart/2018/2/layout/IconCircleList"/>
    <dgm:cxn modelId="{0AF9A0B7-D93D-7146-A965-93FE1CD7D985}" type="presOf" srcId="{7ADBFEAF-AE1A-7143-B6DB-AF46636FB86C}" destId="{BAE6A82F-D37A-46EC-A8D3-5A45CD81E0D4}" srcOrd="0" destOrd="0" presId="urn:microsoft.com/office/officeart/2018/2/layout/IconCircleList"/>
    <dgm:cxn modelId="{BCEBC8B9-F424-B747-8330-4C6B7B79F377}" type="presOf" srcId="{42B60106-E434-48A1-9B9F-F37B901FB15E}" destId="{57877999-E5DC-4B90-81F1-FDBB2CD5C94C}" srcOrd="0" destOrd="0" presId="urn:microsoft.com/office/officeart/2018/2/layout/IconCircleList"/>
    <dgm:cxn modelId="{C5BE06D9-D63A-7646-8C2A-527398E86E4C}" srcId="{42B60106-E434-48A1-9B9F-F37B901FB15E}" destId="{A768B36C-A33B-224F-8B32-AA161856EABA}" srcOrd="3" destOrd="0" parTransId="{2E055B8E-B6F5-CE4B-9C1E-0162286763EB}" sibTransId="{B991FEB2-6E01-CF42-A90F-24B3C83B704B}"/>
    <dgm:cxn modelId="{9FB5A8DE-16D3-8440-BC61-8E9AEC7A3918}" type="presOf" srcId="{26FD5F88-68E9-2C43-8DFC-D495FEDB910F}" destId="{3455D6EC-1C8E-4161-B632-CB9A7FE94DD7}" srcOrd="0" destOrd="0" presId="urn:microsoft.com/office/officeart/2018/2/layout/IconCircleList"/>
    <dgm:cxn modelId="{3D5A27F8-69C3-AE40-9375-71BAF621A29C}" srcId="{42B60106-E434-48A1-9B9F-F37B901FB15E}" destId="{919CB20E-EC5C-FA4A-9016-424CA225AD2D}" srcOrd="0" destOrd="0" parTransId="{1D9D1FF2-7BC2-5B4F-88FA-1920A643AA1E}" sibTransId="{C86A486C-AFCB-AC45-91B8-CEB9C8343F24}"/>
    <dgm:cxn modelId="{8EE030FD-87D8-334E-8C86-D82629C2D9B9}" type="presOf" srcId="{DB89AEF2-AC88-9B42-AC81-677341BB5018}" destId="{89A6B366-EF93-4119-9C26-D479A82D45FD}" srcOrd="0" destOrd="0" presId="urn:microsoft.com/office/officeart/2018/2/layout/IconCircleList"/>
    <dgm:cxn modelId="{57E2DF5E-7D17-1441-8376-8E59292A7159}" type="presParOf" srcId="{57877999-E5DC-4B90-81F1-FDBB2CD5C94C}" destId="{C0E24D0B-F032-458D-9F3A-9A74E31431AD}" srcOrd="0" destOrd="0" presId="urn:microsoft.com/office/officeart/2018/2/layout/IconCircleList"/>
    <dgm:cxn modelId="{B1FBCF35-AC04-6F46-A2B2-A3E0D7296914}" type="presParOf" srcId="{C0E24D0B-F032-458D-9F3A-9A74E31431AD}" destId="{DA23BE37-EDFF-48D2-AEC2-8786CD09CE39}" srcOrd="0" destOrd="0" presId="urn:microsoft.com/office/officeart/2018/2/layout/IconCircleList"/>
    <dgm:cxn modelId="{5FF0F701-3A63-1143-AF3D-B76CAF5A92CE}" type="presParOf" srcId="{DA23BE37-EDFF-48D2-AEC2-8786CD09CE39}" destId="{7C4C68FE-9C48-477C-978E-6A8674B572F0}" srcOrd="0" destOrd="0" presId="urn:microsoft.com/office/officeart/2018/2/layout/IconCircleList"/>
    <dgm:cxn modelId="{002388E9-11D8-FC44-833D-F48D9C41FA55}" type="presParOf" srcId="{DA23BE37-EDFF-48D2-AEC2-8786CD09CE39}" destId="{BD730A63-A455-4C86-A72D-ABB5AAFEBD46}" srcOrd="1" destOrd="0" presId="urn:microsoft.com/office/officeart/2018/2/layout/IconCircleList"/>
    <dgm:cxn modelId="{CAD3C608-9086-8D43-A17E-E01543BF002A}" type="presParOf" srcId="{DA23BE37-EDFF-48D2-AEC2-8786CD09CE39}" destId="{949B5BF7-11D2-4F53-A8F9-D32D9E30E160}" srcOrd="2" destOrd="0" presId="urn:microsoft.com/office/officeart/2018/2/layout/IconCircleList"/>
    <dgm:cxn modelId="{02A83B18-145B-2B4D-AC0B-B2020EEE0A59}" type="presParOf" srcId="{DA23BE37-EDFF-48D2-AEC2-8786CD09CE39}" destId="{74C46F5C-15C3-463E-9B72-72628B53BC89}" srcOrd="3" destOrd="0" presId="urn:microsoft.com/office/officeart/2018/2/layout/IconCircleList"/>
    <dgm:cxn modelId="{CB97B421-FBDB-0E49-992A-6BA9E7F87B89}" type="presParOf" srcId="{C0E24D0B-F032-458D-9F3A-9A74E31431AD}" destId="{04FC586E-CAAA-44C4-9B74-49C345524DC6}" srcOrd="1" destOrd="0" presId="urn:microsoft.com/office/officeart/2018/2/layout/IconCircleList"/>
    <dgm:cxn modelId="{4BD52D49-5A50-0A4E-88F8-F73853720EEB}" type="presParOf" srcId="{C0E24D0B-F032-458D-9F3A-9A74E31431AD}" destId="{C6B42D1F-9737-41F8-B8E4-76F497B08AB8}" srcOrd="2" destOrd="0" presId="urn:microsoft.com/office/officeart/2018/2/layout/IconCircleList"/>
    <dgm:cxn modelId="{57D0A238-9192-184E-BDFD-4275F0D7FACD}" type="presParOf" srcId="{C6B42D1F-9737-41F8-B8E4-76F497B08AB8}" destId="{65CD64BB-8E77-4960-80E1-4656798CFACC}" srcOrd="0" destOrd="0" presId="urn:microsoft.com/office/officeart/2018/2/layout/IconCircleList"/>
    <dgm:cxn modelId="{469541D2-1E93-A941-9E59-BA3B99A97A2F}" type="presParOf" srcId="{C6B42D1F-9737-41F8-B8E4-76F497B08AB8}" destId="{6A1E2D3C-78C3-41D8-961A-471EB04D0A03}" srcOrd="1" destOrd="0" presId="urn:microsoft.com/office/officeart/2018/2/layout/IconCircleList"/>
    <dgm:cxn modelId="{F402195D-7E07-1C4B-8CF0-AB517FFAD8C6}" type="presParOf" srcId="{C6B42D1F-9737-41F8-B8E4-76F497B08AB8}" destId="{05C88BF5-8636-4E0A-8033-F2D4F5EA80F5}" srcOrd="2" destOrd="0" presId="urn:microsoft.com/office/officeart/2018/2/layout/IconCircleList"/>
    <dgm:cxn modelId="{1AFE0853-CA4B-8945-8FE1-9A63EC496E43}" type="presParOf" srcId="{C6B42D1F-9737-41F8-B8E4-76F497B08AB8}" destId="{3455D6EC-1C8E-4161-B632-CB9A7FE94DD7}" srcOrd="3" destOrd="0" presId="urn:microsoft.com/office/officeart/2018/2/layout/IconCircleList"/>
    <dgm:cxn modelId="{D2C60461-D1E4-C844-8885-37AA1923442D}" type="presParOf" srcId="{C0E24D0B-F032-458D-9F3A-9A74E31431AD}" destId="{BAE6A82F-D37A-46EC-A8D3-5A45CD81E0D4}" srcOrd="3" destOrd="0" presId="urn:microsoft.com/office/officeart/2018/2/layout/IconCircleList"/>
    <dgm:cxn modelId="{026F59FB-252F-9A41-964E-6B61ACF16208}" type="presParOf" srcId="{C0E24D0B-F032-458D-9F3A-9A74E31431AD}" destId="{C69A957D-18C4-4644-9419-2AA7E5008566}" srcOrd="4" destOrd="0" presId="urn:microsoft.com/office/officeart/2018/2/layout/IconCircleList"/>
    <dgm:cxn modelId="{21C490B0-0519-1443-8286-69C503DB88C1}" type="presParOf" srcId="{C69A957D-18C4-4644-9419-2AA7E5008566}" destId="{8F4D786B-F470-4864-8DA7-C6028F966506}" srcOrd="0" destOrd="0" presId="urn:microsoft.com/office/officeart/2018/2/layout/IconCircleList"/>
    <dgm:cxn modelId="{2DCBCB4D-2918-2B4A-B633-1A4104F4DF0C}" type="presParOf" srcId="{C69A957D-18C4-4644-9419-2AA7E5008566}" destId="{7AC0926A-FB6D-4F5B-A17E-91959B009FDF}" srcOrd="1" destOrd="0" presId="urn:microsoft.com/office/officeart/2018/2/layout/IconCircleList"/>
    <dgm:cxn modelId="{D6077A6B-0C4F-3143-887E-7D6BBD88CD4E}" type="presParOf" srcId="{C69A957D-18C4-4644-9419-2AA7E5008566}" destId="{18E61874-29EF-478E-8DBF-31BE089BAE56}" srcOrd="2" destOrd="0" presId="urn:microsoft.com/office/officeart/2018/2/layout/IconCircleList"/>
    <dgm:cxn modelId="{040463E7-EE08-1C46-989B-3E6037137802}" type="presParOf" srcId="{C69A957D-18C4-4644-9419-2AA7E5008566}" destId="{5448AEB2-5A95-426C-A83D-B5DB4D90BCD1}" srcOrd="3" destOrd="0" presId="urn:microsoft.com/office/officeart/2018/2/layout/IconCircleList"/>
    <dgm:cxn modelId="{60484C85-E8F7-774C-A250-F65FA284809A}" type="presParOf" srcId="{C0E24D0B-F032-458D-9F3A-9A74E31431AD}" destId="{89A6B366-EF93-4119-9C26-D479A82D45FD}" srcOrd="5" destOrd="0" presId="urn:microsoft.com/office/officeart/2018/2/layout/IconCircleList"/>
    <dgm:cxn modelId="{7729B2C4-8984-0D49-AAA4-FE7ACB58C215}" type="presParOf" srcId="{C0E24D0B-F032-458D-9F3A-9A74E31431AD}" destId="{C16FA907-DA01-4C4D-A102-FE3C3BE8F3B9}" srcOrd="6" destOrd="0" presId="urn:microsoft.com/office/officeart/2018/2/layout/IconCircleList"/>
    <dgm:cxn modelId="{A4F5FE6F-20D6-F94F-9549-F5C7864B3673}" type="presParOf" srcId="{C16FA907-DA01-4C4D-A102-FE3C3BE8F3B9}" destId="{36C1903C-A909-4B72-88B3-53CC3A9DEBF3}" srcOrd="0" destOrd="0" presId="urn:microsoft.com/office/officeart/2018/2/layout/IconCircleList"/>
    <dgm:cxn modelId="{BFA93ECE-DA1B-3B4C-B7AA-9234C4D3211B}" type="presParOf" srcId="{C16FA907-DA01-4C4D-A102-FE3C3BE8F3B9}" destId="{05D53D84-927D-4F9F-AC04-816014CA1997}" srcOrd="1" destOrd="0" presId="urn:microsoft.com/office/officeart/2018/2/layout/IconCircleList"/>
    <dgm:cxn modelId="{8F3FDAC8-D962-284B-9623-942297FCEF16}" type="presParOf" srcId="{C16FA907-DA01-4C4D-A102-FE3C3BE8F3B9}" destId="{6190E26B-B670-4009-B426-D41DCC5F96F0}" srcOrd="2" destOrd="0" presId="urn:microsoft.com/office/officeart/2018/2/layout/IconCircleList"/>
    <dgm:cxn modelId="{5E810B2D-4EAE-F848-B7EA-3744387A08BC}" type="presParOf" srcId="{C16FA907-DA01-4C4D-A102-FE3C3BE8F3B9}" destId="{C04D5D05-F659-4773-8E74-B785A1371B68}"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518B3D-BF3A-40EE-A7A6-509B65B9A48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04F0A05-BB23-4E07-9D7C-65747C61DCBC}">
      <dgm:prSet/>
      <dgm:spPr/>
      <dgm:t>
        <a:bodyPr/>
        <a:lstStyle/>
        <a:p>
          <a:pPr>
            <a:defRPr cap="all"/>
          </a:pPr>
          <a:r>
            <a:rPr lang="en-US" dirty="0"/>
            <a:t>English language requirements for public sector workers:</a:t>
          </a:r>
        </a:p>
      </dgm:t>
    </dgm:pt>
    <dgm:pt modelId="{8B295D96-2CAF-4D82-A56F-D4D7B995B743}" type="parTrans" cxnId="{981E11AD-CF56-43B6-A93D-13A2E1632F9A}">
      <dgm:prSet/>
      <dgm:spPr/>
      <dgm:t>
        <a:bodyPr/>
        <a:lstStyle/>
        <a:p>
          <a:endParaRPr lang="en-US"/>
        </a:p>
      </dgm:t>
    </dgm:pt>
    <dgm:pt modelId="{4660D44D-775B-4AA7-B286-40882CC15A3C}" type="sibTrans" cxnId="{981E11AD-CF56-43B6-A93D-13A2E1632F9A}">
      <dgm:prSet/>
      <dgm:spPr/>
      <dgm:t>
        <a:bodyPr/>
        <a:lstStyle/>
        <a:p>
          <a:endParaRPr lang="en-US"/>
        </a:p>
      </dgm:t>
    </dgm:pt>
    <dgm:pt modelId="{105910A8-7A02-4F11-84F2-E875E8E91811}">
      <dgm:prSet/>
      <dgm:spPr/>
      <dgm:t>
        <a:bodyPr/>
        <a:lstStyle/>
        <a:p>
          <a:pPr>
            <a:defRPr cap="all"/>
          </a:pPr>
          <a:r>
            <a:rPr lang="en-US"/>
            <a:t>A public authority must ensure that each person who works for the public authority in a customer-facing role speaks, writes and reads fluent English.</a:t>
          </a:r>
        </a:p>
      </dgm:t>
    </dgm:pt>
    <dgm:pt modelId="{564DE239-CFB0-4FEC-A075-C6337A8EF72B}" type="parTrans" cxnId="{4401D389-2362-4408-A8E3-06A1C8122B36}">
      <dgm:prSet/>
      <dgm:spPr/>
      <dgm:t>
        <a:bodyPr/>
        <a:lstStyle/>
        <a:p>
          <a:endParaRPr lang="en-US"/>
        </a:p>
      </dgm:t>
    </dgm:pt>
    <dgm:pt modelId="{8AF10C1C-C4DD-472A-8C12-F1CBB4F30AF2}" type="sibTrans" cxnId="{4401D389-2362-4408-A8E3-06A1C8122B36}">
      <dgm:prSet/>
      <dgm:spPr/>
      <dgm:t>
        <a:bodyPr/>
        <a:lstStyle/>
        <a:p>
          <a:endParaRPr lang="en-US"/>
        </a:p>
      </dgm:t>
    </dgm:pt>
    <dgm:pt modelId="{8DCD358B-CE6E-004F-8772-C269557AFC69}" type="pres">
      <dgm:prSet presAssocID="{BF518B3D-BF3A-40EE-A7A6-509B65B9A483}" presName="hierChild1" presStyleCnt="0">
        <dgm:presLayoutVars>
          <dgm:chPref val="1"/>
          <dgm:dir/>
          <dgm:animOne val="branch"/>
          <dgm:animLvl val="lvl"/>
          <dgm:resizeHandles/>
        </dgm:presLayoutVars>
      </dgm:prSet>
      <dgm:spPr/>
    </dgm:pt>
    <dgm:pt modelId="{062228EC-654C-0A48-9574-7CAD21D88812}" type="pres">
      <dgm:prSet presAssocID="{104F0A05-BB23-4E07-9D7C-65747C61DCBC}" presName="hierRoot1" presStyleCnt="0"/>
      <dgm:spPr/>
    </dgm:pt>
    <dgm:pt modelId="{ECEA9790-564B-E84A-ACB7-F427BFF13A0D}" type="pres">
      <dgm:prSet presAssocID="{104F0A05-BB23-4E07-9D7C-65747C61DCBC}" presName="composite" presStyleCnt="0"/>
      <dgm:spPr/>
    </dgm:pt>
    <dgm:pt modelId="{7EA293F4-16E8-CA42-9339-362410531859}" type="pres">
      <dgm:prSet presAssocID="{104F0A05-BB23-4E07-9D7C-65747C61DCBC}" presName="background" presStyleLbl="node0" presStyleIdx="0" presStyleCnt="2"/>
      <dgm:spPr/>
    </dgm:pt>
    <dgm:pt modelId="{B3444942-3F1B-3445-8A77-022CC610AB8D}" type="pres">
      <dgm:prSet presAssocID="{104F0A05-BB23-4E07-9D7C-65747C61DCBC}" presName="text" presStyleLbl="fgAcc0" presStyleIdx="0" presStyleCnt="2">
        <dgm:presLayoutVars>
          <dgm:chPref val="3"/>
        </dgm:presLayoutVars>
      </dgm:prSet>
      <dgm:spPr/>
    </dgm:pt>
    <dgm:pt modelId="{748144E5-C4FB-0F4F-BC20-87798982C215}" type="pres">
      <dgm:prSet presAssocID="{104F0A05-BB23-4E07-9D7C-65747C61DCBC}" presName="hierChild2" presStyleCnt="0"/>
      <dgm:spPr/>
    </dgm:pt>
    <dgm:pt modelId="{67744948-BC9F-5F48-B423-B53AF6C1E402}" type="pres">
      <dgm:prSet presAssocID="{105910A8-7A02-4F11-84F2-E875E8E91811}" presName="hierRoot1" presStyleCnt="0"/>
      <dgm:spPr/>
    </dgm:pt>
    <dgm:pt modelId="{29AB9E49-A738-F948-BD30-D6973E118771}" type="pres">
      <dgm:prSet presAssocID="{105910A8-7A02-4F11-84F2-E875E8E91811}" presName="composite" presStyleCnt="0"/>
      <dgm:spPr/>
    </dgm:pt>
    <dgm:pt modelId="{C6844F61-78F5-DD4C-881B-4A1ADC6AEBEB}" type="pres">
      <dgm:prSet presAssocID="{105910A8-7A02-4F11-84F2-E875E8E91811}" presName="background" presStyleLbl="node0" presStyleIdx="1" presStyleCnt="2"/>
      <dgm:spPr/>
    </dgm:pt>
    <dgm:pt modelId="{454A0F00-B3BB-F24D-8FD9-CF307F710CA0}" type="pres">
      <dgm:prSet presAssocID="{105910A8-7A02-4F11-84F2-E875E8E91811}" presName="text" presStyleLbl="fgAcc0" presStyleIdx="1" presStyleCnt="2">
        <dgm:presLayoutVars>
          <dgm:chPref val="3"/>
        </dgm:presLayoutVars>
      </dgm:prSet>
      <dgm:spPr/>
    </dgm:pt>
    <dgm:pt modelId="{C01C2644-9EC1-624B-A832-8712C5E029F0}" type="pres">
      <dgm:prSet presAssocID="{105910A8-7A02-4F11-84F2-E875E8E91811}" presName="hierChild2" presStyleCnt="0"/>
      <dgm:spPr/>
    </dgm:pt>
  </dgm:ptLst>
  <dgm:cxnLst>
    <dgm:cxn modelId="{B32AE112-D082-E640-931A-3D449C727D58}" type="presOf" srcId="{104F0A05-BB23-4E07-9D7C-65747C61DCBC}" destId="{B3444942-3F1B-3445-8A77-022CC610AB8D}" srcOrd="0" destOrd="0" presId="urn:microsoft.com/office/officeart/2005/8/layout/hierarchy1"/>
    <dgm:cxn modelId="{4EB94332-05D9-0544-ADB2-8D9F437D3CC3}" type="presOf" srcId="{105910A8-7A02-4F11-84F2-E875E8E91811}" destId="{454A0F00-B3BB-F24D-8FD9-CF307F710CA0}" srcOrd="0" destOrd="0" presId="urn:microsoft.com/office/officeart/2005/8/layout/hierarchy1"/>
    <dgm:cxn modelId="{4401D389-2362-4408-A8E3-06A1C8122B36}" srcId="{BF518B3D-BF3A-40EE-A7A6-509B65B9A483}" destId="{105910A8-7A02-4F11-84F2-E875E8E91811}" srcOrd="1" destOrd="0" parTransId="{564DE239-CFB0-4FEC-A075-C6337A8EF72B}" sibTransId="{8AF10C1C-C4DD-472A-8C12-F1CBB4F30AF2}"/>
    <dgm:cxn modelId="{5BB53FAA-9D5C-2C48-B92B-9F29A92F8894}" type="presOf" srcId="{BF518B3D-BF3A-40EE-A7A6-509B65B9A483}" destId="{8DCD358B-CE6E-004F-8772-C269557AFC69}" srcOrd="0" destOrd="0" presId="urn:microsoft.com/office/officeart/2005/8/layout/hierarchy1"/>
    <dgm:cxn modelId="{981E11AD-CF56-43B6-A93D-13A2E1632F9A}" srcId="{BF518B3D-BF3A-40EE-A7A6-509B65B9A483}" destId="{104F0A05-BB23-4E07-9D7C-65747C61DCBC}" srcOrd="0" destOrd="0" parTransId="{8B295D96-2CAF-4D82-A56F-D4D7B995B743}" sibTransId="{4660D44D-775B-4AA7-B286-40882CC15A3C}"/>
    <dgm:cxn modelId="{B9A96C3B-9DFB-1647-95FF-52D3932CA23D}" type="presParOf" srcId="{8DCD358B-CE6E-004F-8772-C269557AFC69}" destId="{062228EC-654C-0A48-9574-7CAD21D88812}" srcOrd="0" destOrd="0" presId="urn:microsoft.com/office/officeart/2005/8/layout/hierarchy1"/>
    <dgm:cxn modelId="{8E705C40-A89C-3147-929C-6793E82E235E}" type="presParOf" srcId="{062228EC-654C-0A48-9574-7CAD21D88812}" destId="{ECEA9790-564B-E84A-ACB7-F427BFF13A0D}" srcOrd="0" destOrd="0" presId="urn:microsoft.com/office/officeart/2005/8/layout/hierarchy1"/>
    <dgm:cxn modelId="{67075B6B-2F43-624C-B127-2A5E68666102}" type="presParOf" srcId="{ECEA9790-564B-E84A-ACB7-F427BFF13A0D}" destId="{7EA293F4-16E8-CA42-9339-362410531859}" srcOrd="0" destOrd="0" presId="urn:microsoft.com/office/officeart/2005/8/layout/hierarchy1"/>
    <dgm:cxn modelId="{3A94CDBD-F202-324D-8834-33334048EA04}" type="presParOf" srcId="{ECEA9790-564B-E84A-ACB7-F427BFF13A0D}" destId="{B3444942-3F1B-3445-8A77-022CC610AB8D}" srcOrd="1" destOrd="0" presId="urn:microsoft.com/office/officeart/2005/8/layout/hierarchy1"/>
    <dgm:cxn modelId="{38ED28C9-0DC2-6641-9F5D-7FA6C3C6FB57}" type="presParOf" srcId="{062228EC-654C-0A48-9574-7CAD21D88812}" destId="{748144E5-C4FB-0F4F-BC20-87798982C215}" srcOrd="1" destOrd="0" presId="urn:microsoft.com/office/officeart/2005/8/layout/hierarchy1"/>
    <dgm:cxn modelId="{02435AC9-6E01-F342-B54D-A775B35C951F}" type="presParOf" srcId="{8DCD358B-CE6E-004F-8772-C269557AFC69}" destId="{67744948-BC9F-5F48-B423-B53AF6C1E402}" srcOrd="1" destOrd="0" presId="urn:microsoft.com/office/officeart/2005/8/layout/hierarchy1"/>
    <dgm:cxn modelId="{9A92C17C-9B8F-BF40-9ADA-D7F2F58F6645}" type="presParOf" srcId="{67744948-BC9F-5F48-B423-B53AF6C1E402}" destId="{29AB9E49-A738-F948-BD30-D6973E118771}" srcOrd="0" destOrd="0" presId="urn:microsoft.com/office/officeart/2005/8/layout/hierarchy1"/>
    <dgm:cxn modelId="{C5EB5817-3CE6-9A46-B102-5826BFAE7AE3}" type="presParOf" srcId="{29AB9E49-A738-F948-BD30-D6973E118771}" destId="{C6844F61-78F5-DD4C-881B-4A1ADC6AEBEB}" srcOrd="0" destOrd="0" presId="urn:microsoft.com/office/officeart/2005/8/layout/hierarchy1"/>
    <dgm:cxn modelId="{307EEBEE-45C6-DA40-9906-A8E77782957E}" type="presParOf" srcId="{29AB9E49-A738-F948-BD30-D6973E118771}" destId="{454A0F00-B3BB-F24D-8FD9-CF307F710CA0}" srcOrd="1" destOrd="0" presId="urn:microsoft.com/office/officeart/2005/8/layout/hierarchy1"/>
    <dgm:cxn modelId="{D624521A-FAC1-914F-8045-4BD77F77AB38}" type="presParOf" srcId="{67744948-BC9F-5F48-B423-B53AF6C1E402}" destId="{C01C2644-9EC1-624B-A832-8712C5E029F0}"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3C9D5-F8BF-D540-9AD8-6F05B23493DE}">
      <dsp:nvSpPr>
        <dsp:cNvPr id="0" name=""/>
        <dsp:cNvSpPr/>
      </dsp:nvSpPr>
      <dsp:spPr>
        <a:xfrm>
          <a:off x="0" y="730132"/>
          <a:ext cx="3126283" cy="198519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72AA34-B2B4-2942-99F9-572C7F276470}">
      <dsp:nvSpPr>
        <dsp:cNvPr id="0" name=""/>
        <dsp:cNvSpPr/>
      </dsp:nvSpPr>
      <dsp:spPr>
        <a:xfrm>
          <a:off x="347364" y="1060129"/>
          <a:ext cx="3126283" cy="198519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A social worker will support individuals and families including children and adults in order to protect them from harm, improve their situation and safeguard them.</a:t>
          </a:r>
          <a:endParaRPr lang="en-US" sz="1700" kern="1200"/>
        </a:p>
      </dsp:txBody>
      <dsp:txXfrm>
        <a:off x="405508" y="1118273"/>
        <a:ext cx="3009995" cy="1868902"/>
      </dsp:txXfrm>
    </dsp:sp>
    <dsp:sp modelId="{F5399AC5-7C4B-9044-8F92-61202E7956C2}">
      <dsp:nvSpPr>
        <dsp:cNvPr id="0" name=""/>
        <dsp:cNvSpPr/>
      </dsp:nvSpPr>
      <dsp:spPr>
        <a:xfrm>
          <a:off x="3821013" y="730132"/>
          <a:ext cx="3126283" cy="198519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EB86D9-E165-B647-9E0E-C8E6D68570C5}">
      <dsp:nvSpPr>
        <dsp:cNvPr id="0" name=""/>
        <dsp:cNvSpPr/>
      </dsp:nvSpPr>
      <dsp:spPr>
        <a:xfrm>
          <a:off x="4168378" y="1060129"/>
          <a:ext cx="3126283" cy="198519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They maintain a professional relationship and act as advocates in their work, sometimes their professional judgement may not be well perceived by those that they are helping. </a:t>
          </a:r>
          <a:endParaRPr lang="en-US" sz="1700" kern="1200"/>
        </a:p>
      </dsp:txBody>
      <dsp:txXfrm>
        <a:off x="4226522" y="1118273"/>
        <a:ext cx="3009995" cy="1868902"/>
      </dsp:txXfrm>
    </dsp:sp>
    <dsp:sp modelId="{A1F77246-FAD3-634B-BE16-F755E6AEA9BA}">
      <dsp:nvSpPr>
        <dsp:cNvPr id="0" name=""/>
        <dsp:cNvSpPr/>
      </dsp:nvSpPr>
      <dsp:spPr>
        <a:xfrm>
          <a:off x="7642026" y="730132"/>
          <a:ext cx="3126283" cy="198519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15F05-296C-7E41-B6C0-431B5D5E0445}">
      <dsp:nvSpPr>
        <dsp:cNvPr id="0" name=""/>
        <dsp:cNvSpPr/>
      </dsp:nvSpPr>
      <dsp:spPr>
        <a:xfrm>
          <a:off x="7989391" y="1060129"/>
          <a:ext cx="3126283" cy="198519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In the job of a social worker you will follow a variety of frameworks of legislation and procedures and work in a variety of settings such as homes and schools. </a:t>
          </a:r>
          <a:endParaRPr lang="en-US" sz="1700" kern="1200"/>
        </a:p>
      </dsp:txBody>
      <dsp:txXfrm>
        <a:off x="8047535" y="1118273"/>
        <a:ext cx="3009995" cy="1868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7A845-9B79-46EB-B463-6A365B5AF9D9}">
      <dsp:nvSpPr>
        <dsp:cNvPr id="0" name=""/>
        <dsp:cNvSpPr/>
      </dsp:nvSpPr>
      <dsp:spPr>
        <a:xfrm>
          <a:off x="1631017" y="137565"/>
          <a:ext cx="1589625" cy="15896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85BF8B-1D3D-41C0-A346-9FE0BEC8752B}">
      <dsp:nvSpPr>
        <dsp:cNvPr id="0" name=""/>
        <dsp:cNvSpPr/>
      </dsp:nvSpPr>
      <dsp:spPr>
        <a:xfrm>
          <a:off x="101074" y="2155795"/>
          <a:ext cx="4649511" cy="838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GB" sz="1800" kern="1200" dirty="0"/>
            <a:t>A minimum 2:2 honours degree is needed for entry to the postgraduate professional training. You need to look at individual universities and their entry requirements. </a:t>
          </a:r>
          <a:endParaRPr lang="en-US" sz="1800" kern="1200" dirty="0"/>
        </a:p>
      </dsp:txBody>
      <dsp:txXfrm>
        <a:off x="101074" y="2155795"/>
        <a:ext cx="4649511" cy="838002"/>
      </dsp:txXfrm>
    </dsp:sp>
    <dsp:sp modelId="{4BD3EA3A-BAC2-4AC3-9942-7EEC56293360}">
      <dsp:nvSpPr>
        <dsp:cNvPr id="0" name=""/>
        <dsp:cNvSpPr/>
      </dsp:nvSpPr>
      <dsp:spPr>
        <a:xfrm>
          <a:off x="6898717" y="137565"/>
          <a:ext cx="1589625" cy="15896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E9E4D6-FE2D-4E32-A442-3BB833B9991C}">
      <dsp:nvSpPr>
        <dsp:cNvPr id="0" name=""/>
        <dsp:cNvSpPr/>
      </dsp:nvSpPr>
      <dsp:spPr>
        <a:xfrm>
          <a:off x="5368773" y="2155795"/>
          <a:ext cx="4649511" cy="838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GB" sz="1800" kern="1200" dirty="0"/>
            <a:t>Both degrees have at least 200 days of six to seven hours a day, supervised work placements. </a:t>
          </a:r>
          <a:endParaRPr lang="en-US" sz="1800" kern="1200" dirty="0"/>
        </a:p>
      </dsp:txBody>
      <dsp:txXfrm>
        <a:off x="5368773" y="2155795"/>
        <a:ext cx="4649511" cy="83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7AE07-F3E8-DD49-851C-BC2F0D2D7ED3}">
      <dsp:nvSpPr>
        <dsp:cNvPr id="0" name=""/>
        <dsp:cNvSpPr/>
      </dsp:nvSpPr>
      <dsp:spPr>
        <a:xfrm>
          <a:off x="0" y="852516"/>
          <a:ext cx="3587654" cy="2152592"/>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There are different options for training on-the-job in social work.</a:t>
          </a:r>
          <a:endParaRPr lang="en-US" sz="1700" kern="1200"/>
        </a:p>
      </dsp:txBody>
      <dsp:txXfrm>
        <a:off x="0" y="852516"/>
        <a:ext cx="3587654" cy="2152592"/>
      </dsp:txXfrm>
    </dsp:sp>
    <dsp:sp modelId="{2A28D78E-866C-BD45-9581-9B0798097743}">
      <dsp:nvSpPr>
        <dsp:cNvPr id="0" name=""/>
        <dsp:cNvSpPr/>
      </dsp:nvSpPr>
      <dsp:spPr>
        <a:xfrm>
          <a:off x="3946419" y="852516"/>
          <a:ext cx="3587654" cy="2152592"/>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Frontline offers a 2-year programme for graduates with a focus on leadership development, giving the opportunity for exceptional people to become qualified social workers. </a:t>
          </a:r>
        </a:p>
        <a:p>
          <a:pPr marL="0" lvl="0" indent="0" algn="ctr" defTabSz="755650">
            <a:lnSpc>
              <a:spcPct val="90000"/>
            </a:lnSpc>
            <a:spcBef>
              <a:spcPct val="0"/>
            </a:spcBef>
            <a:spcAft>
              <a:spcPct val="35000"/>
            </a:spcAft>
            <a:buNone/>
          </a:pPr>
          <a:r>
            <a:rPr lang="en-GB" sz="1700" kern="1200" dirty="0"/>
            <a:t>You will work with police, courts, schools, vulnerable children and families as children's social workers. </a:t>
          </a:r>
          <a:endParaRPr lang="en-US" sz="1700" kern="1200" dirty="0"/>
        </a:p>
      </dsp:txBody>
      <dsp:txXfrm>
        <a:off x="3946419" y="852516"/>
        <a:ext cx="3587654" cy="2152592"/>
      </dsp:txXfrm>
    </dsp:sp>
    <dsp:sp modelId="{01B7BB8F-4EF6-0344-BE1A-C06254B9644C}">
      <dsp:nvSpPr>
        <dsp:cNvPr id="0" name=""/>
        <dsp:cNvSpPr/>
      </dsp:nvSpPr>
      <dsp:spPr>
        <a:xfrm>
          <a:off x="7892839" y="852516"/>
          <a:ext cx="3587654" cy="2152592"/>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Alternatively, you might consider enrolling on the Step Up To Social Work. It's an alternative, accelerated entry route which combines work and study. </a:t>
          </a:r>
          <a:endParaRPr lang="en-US" sz="1700" kern="1200"/>
        </a:p>
      </dsp:txBody>
      <dsp:txXfrm>
        <a:off x="7892839" y="852516"/>
        <a:ext cx="3587654" cy="21525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F0DC1-A437-4D45-9AA2-1CBB42B7C54C}">
      <dsp:nvSpPr>
        <dsp:cNvPr id="0" name=""/>
        <dsp:cNvSpPr/>
      </dsp:nvSpPr>
      <dsp:spPr>
        <a:xfrm>
          <a:off x="0" y="0"/>
          <a:ext cx="5610700" cy="186023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The United Kingdom is made up of four countries: England, Scotland, Northern Ireland and Wales. Each of the four countries has its own social work regulator.</a:t>
          </a:r>
        </a:p>
        <a:p>
          <a:pPr marL="0" lvl="0" indent="0" algn="l" defTabSz="666750">
            <a:lnSpc>
              <a:spcPct val="90000"/>
            </a:lnSpc>
            <a:spcBef>
              <a:spcPct val="0"/>
            </a:spcBef>
            <a:spcAft>
              <a:spcPct val="35000"/>
            </a:spcAft>
            <a:buNone/>
          </a:pPr>
          <a:r>
            <a:rPr lang="en-US" sz="1500" kern="1200" dirty="0"/>
            <a:t>To work as a social worker you must be registered with the regulator in the country in which you wish to work.</a:t>
          </a:r>
        </a:p>
      </dsp:txBody>
      <dsp:txXfrm>
        <a:off x="54484" y="54484"/>
        <a:ext cx="3603365" cy="1751264"/>
      </dsp:txXfrm>
    </dsp:sp>
    <dsp:sp modelId="{075AFD0B-91A2-584C-A550-28E17E97E184}">
      <dsp:nvSpPr>
        <dsp:cNvPr id="0" name=""/>
        <dsp:cNvSpPr/>
      </dsp:nvSpPr>
      <dsp:spPr>
        <a:xfrm>
          <a:off x="495061" y="2170271"/>
          <a:ext cx="5610700" cy="1860232"/>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First, check if your social work qualification meets the standards for registration with one of the four UK regulators. If you wish register, you’ll need to complete application forms and pay an application fee, which is different for each country. The process of registration may time some time.</a:t>
          </a:r>
        </a:p>
      </dsp:txBody>
      <dsp:txXfrm>
        <a:off x="549545" y="2224755"/>
        <a:ext cx="3797519" cy="1751264"/>
      </dsp:txXfrm>
    </dsp:sp>
    <dsp:sp modelId="{56EA0FEC-DCB2-0D48-87EE-C6F4FCCD8272}">
      <dsp:nvSpPr>
        <dsp:cNvPr id="0" name=""/>
        <dsp:cNvSpPr/>
      </dsp:nvSpPr>
      <dsp:spPr>
        <a:xfrm>
          <a:off x="990123" y="4340542"/>
          <a:ext cx="5610700" cy="186023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If you do not already have a job with a sponsoring employer, there are various ways you can find social work jobs. Employers often advertise through social work publications. </a:t>
          </a:r>
        </a:p>
      </dsp:txBody>
      <dsp:txXfrm>
        <a:off x="1044607" y="4395026"/>
        <a:ext cx="3797519" cy="1751264"/>
      </dsp:txXfrm>
    </dsp:sp>
    <dsp:sp modelId="{42BFBB30-7326-8445-9070-4472D7319FAD}">
      <dsp:nvSpPr>
        <dsp:cNvPr id="0" name=""/>
        <dsp:cNvSpPr/>
      </dsp:nvSpPr>
      <dsp:spPr>
        <a:xfrm>
          <a:off x="4401549" y="1410676"/>
          <a:ext cx="1209151" cy="1209151"/>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673608" y="1410676"/>
        <a:ext cx="665033" cy="909886"/>
      </dsp:txXfrm>
    </dsp:sp>
    <dsp:sp modelId="{BCCD0AF9-080B-7B47-9BC7-80864D61FC26}">
      <dsp:nvSpPr>
        <dsp:cNvPr id="0" name=""/>
        <dsp:cNvSpPr/>
      </dsp:nvSpPr>
      <dsp:spPr>
        <a:xfrm>
          <a:off x="4896611" y="3568546"/>
          <a:ext cx="1209151" cy="1209151"/>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5168670" y="3568546"/>
        <a:ext cx="665033" cy="9098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2ACE0-CDB9-9F45-BF66-CE044C95AE6B}">
      <dsp:nvSpPr>
        <dsp:cNvPr id="0" name=""/>
        <dsp:cNvSpPr/>
      </dsp:nvSpPr>
      <dsp:spPr>
        <a:xfrm>
          <a:off x="0" y="1031676"/>
          <a:ext cx="3657202" cy="2194321"/>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en-US" sz="1400" kern="1200"/>
            <a:t>You may decide to use the assistance of a social work employment agency. These companies discuss your work experience and may be able to assist in securing either permanent or locum/temporary work in the UK. </a:t>
          </a:r>
        </a:p>
      </dsp:txBody>
      <dsp:txXfrm>
        <a:off x="0" y="1031676"/>
        <a:ext cx="3657202" cy="2194321"/>
      </dsp:txXfrm>
    </dsp:sp>
    <dsp:sp modelId="{20C6129D-A5B6-5B42-9D22-3EAF4378A366}">
      <dsp:nvSpPr>
        <dsp:cNvPr id="0" name=""/>
        <dsp:cNvSpPr/>
      </dsp:nvSpPr>
      <dsp:spPr>
        <a:xfrm>
          <a:off x="4022923" y="1031676"/>
          <a:ext cx="3657202" cy="2194321"/>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en-US" sz="1400" kern="1200"/>
            <a:t>Most of these companies are ‘for profit’ and charge for this service.</a:t>
          </a:r>
        </a:p>
      </dsp:txBody>
      <dsp:txXfrm>
        <a:off x="4022923" y="1031676"/>
        <a:ext cx="3657202" cy="2194321"/>
      </dsp:txXfrm>
    </dsp:sp>
    <dsp:sp modelId="{754C7736-B90A-504A-AD3D-63CD25F97BF7}">
      <dsp:nvSpPr>
        <dsp:cNvPr id="0" name=""/>
        <dsp:cNvSpPr/>
      </dsp:nvSpPr>
      <dsp:spPr>
        <a:xfrm>
          <a:off x="8045846" y="1031676"/>
          <a:ext cx="3657202" cy="2194321"/>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en-US" sz="1400" kern="1200" dirty="0"/>
            <a:t>Home Office UK Border Agency is responsible for securing the UK border and controlling migration. It holds information on sponsoring migrants under the points-based system. </a:t>
          </a:r>
        </a:p>
        <a:p>
          <a:pPr marL="0" lvl="0" indent="0" algn="ctr" defTabSz="622300">
            <a:lnSpc>
              <a:spcPct val="90000"/>
            </a:lnSpc>
            <a:spcBef>
              <a:spcPct val="0"/>
            </a:spcBef>
            <a:spcAft>
              <a:spcPct val="35000"/>
            </a:spcAft>
            <a:buNone/>
            <a:defRPr cap="all"/>
          </a:pPr>
          <a:r>
            <a:rPr lang="en-US" sz="1400" kern="1200" dirty="0"/>
            <a:t>If you are not a British Citizen or from the EU or EEA, you’ll most likely need to obtain a visa through sponsorship via an employer who is registered as a sponsor</a:t>
          </a:r>
          <a:endParaRPr lang="en-GB" sz="1400" kern="1200" dirty="0"/>
        </a:p>
      </dsp:txBody>
      <dsp:txXfrm>
        <a:off x="8045846" y="1031676"/>
        <a:ext cx="3657202" cy="21943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C68FE-9C48-477C-978E-6A8674B572F0}">
      <dsp:nvSpPr>
        <dsp:cNvPr id="0" name=""/>
        <dsp:cNvSpPr/>
      </dsp:nvSpPr>
      <dsp:spPr>
        <a:xfrm>
          <a:off x="408192" y="67916"/>
          <a:ext cx="1231599" cy="123159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730A63-A455-4C86-A72D-ABB5AAFEBD46}">
      <dsp:nvSpPr>
        <dsp:cNvPr id="0" name=""/>
        <dsp:cNvSpPr/>
      </dsp:nvSpPr>
      <dsp:spPr>
        <a:xfrm>
          <a:off x="666828" y="326552"/>
          <a:ext cx="714327" cy="7143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C46F5C-15C3-463E-9B72-72628B53BC89}">
      <dsp:nvSpPr>
        <dsp:cNvPr id="0" name=""/>
        <dsp:cNvSpPr/>
      </dsp:nvSpPr>
      <dsp:spPr>
        <a:xfrm>
          <a:off x="1903706" y="67916"/>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UK NARIC is the designated United Kingdom national agency for the recognition and comparison of international qualifications and skills. It performs this official function on behalf of the UK Government.</a:t>
          </a:r>
        </a:p>
      </dsp:txBody>
      <dsp:txXfrm>
        <a:off x="1903706" y="67916"/>
        <a:ext cx="2903056" cy="1231599"/>
      </dsp:txXfrm>
    </dsp:sp>
    <dsp:sp modelId="{65CD64BB-8E77-4960-80E1-4656798CFACC}">
      <dsp:nvSpPr>
        <dsp:cNvPr id="0" name=""/>
        <dsp:cNvSpPr/>
      </dsp:nvSpPr>
      <dsp:spPr>
        <a:xfrm>
          <a:off x="5312597" y="67916"/>
          <a:ext cx="1231599" cy="123159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1E2D3C-78C3-41D8-961A-471EB04D0A03}">
      <dsp:nvSpPr>
        <dsp:cNvPr id="0" name=""/>
        <dsp:cNvSpPr/>
      </dsp:nvSpPr>
      <dsp:spPr>
        <a:xfrm>
          <a:off x="5571233" y="326552"/>
          <a:ext cx="714327" cy="7143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55D6EC-1C8E-4161-B632-CB9A7FE94DD7}">
      <dsp:nvSpPr>
        <dsp:cNvPr id="0" name=""/>
        <dsp:cNvSpPr/>
      </dsp:nvSpPr>
      <dsp:spPr>
        <a:xfrm>
          <a:off x="6808111" y="67916"/>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For individuals – do you want to study, work, or settle in the UK? https://www.naric.org.uk/naric/Individuals/Default.aspx</a:t>
          </a:r>
        </a:p>
      </dsp:txBody>
      <dsp:txXfrm>
        <a:off x="6808111" y="67916"/>
        <a:ext cx="2903056" cy="1231599"/>
      </dsp:txXfrm>
    </dsp:sp>
    <dsp:sp modelId="{8F4D786B-F470-4864-8DA7-C6028F966506}">
      <dsp:nvSpPr>
        <dsp:cNvPr id="0" name=""/>
        <dsp:cNvSpPr/>
      </dsp:nvSpPr>
      <dsp:spPr>
        <a:xfrm>
          <a:off x="408192" y="1831847"/>
          <a:ext cx="1231599" cy="123159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C0926A-FB6D-4F5B-A17E-91959B009FDF}">
      <dsp:nvSpPr>
        <dsp:cNvPr id="0" name=""/>
        <dsp:cNvSpPr/>
      </dsp:nvSpPr>
      <dsp:spPr>
        <a:xfrm>
          <a:off x="666828" y="2090483"/>
          <a:ext cx="714327" cy="7143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48AEB2-5A95-426C-A83D-B5DB4D90BCD1}">
      <dsp:nvSpPr>
        <dsp:cNvPr id="0" name=""/>
        <dsp:cNvSpPr/>
      </dsp:nvSpPr>
      <dsp:spPr>
        <a:xfrm>
          <a:off x="1903706" y="1831847"/>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For organisations, UK NARIC provides vital support to universities, colleges and employers with international recruitment and the processing of international applications for work or study. https://www.naric.org.uk/naric/Organisations/Default.aspx</a:t>
          </a:r>
        </a:p>
      </dsp:txBody>
      <dsp:txXfrm>
        <a:off x="1903706" y="1831847"/>
        <a:ext cx="2903056" cy="1231599"/>
      </dsp:txXfrm>
    </dsp:sp>
    <dsp:sp modelId="{36C1903C-A909-4B72-88B3-53CC3A9DEBF3}">
      <dsp:nvSpPr>
        <dsp:cNvPr id="0" name=""/>
        <dsp:cNvSpPr/>
      </dsp:nvSpPr>
      <dsp:spPr>
        <a:xfrm>
          <a:off x="5312597" y="1831847"/>
          <a:ext cx="1231599" cy="123159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D53D84-927D-4F9F-AC04-816014CA1997}">
      <dsp:nvSpPr>
        <dsp:cNvPr id="0" name=""/>
        <dsp:cNvSpPr/>
      </dsp:nvSpPr>
      <dsp:spPr>
        <a:xfrm>
          <a:off x="5571233" y="2090483"/>
          <a:ext cx="714327" cy="7143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4D5D05-F659-4773-8E74-B785A1371B68}">
      <dsp:nvSpPr>
        <dsp:cNvPr id="0" name=""/>
        <dsp:cNvSpPr/>
      </dsp:nvSpPr>
      <dsp:spPr>
        <a:xfrm>
          <a:off x="6808111" y="1831847"/>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UK NARIC also offers worldwide advanced research and consultancy for employers, skills councils, awarding bodies, education authorities and governments.</a:t>
          </a:r>
        </a:p>
        <a:p>
          <a:pPr marL="0" lvl="0" indent="0" algn="l" defTabSz="488950">
            <a:lnSpc>
              <a:spcPct val="100000"/>
            </a:lnSpc>
            <a:spcBef>
              <a:spcPct val="0"/>
            </a:spcBef>
            <a:spcAft>
              <a:spcPct val="35000"/>
            </a:spcAft>
            <a:buNone/>
          </a:pPr>
          <a:r>
            <a:rPr lang="en-US" sz="1100" kern="1200"/>
            <a:t>https://www.naric.org.uk/naric/Organisations/Bespoke%20Research/Default.aspx</a:t>
          </a:r>
        </a:p>
      </dsp:txBody>
      <dsp:txXfrm>
        <a:off x="6808111" y="1831847"/>
        <a:ext cx="2903056" cy="12315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293F4-16E8-CA42-9339-362410531859}">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44942-3F1B-3445-8A77-022CC610AB8D}">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cap="all"/>
          </a:pPr>
          <a:r>
            <a:rPr lang="en-US" sz="2400" kern="1200" dirty="0"/>
            <a:t>English language requirements for public sector workers:</a:t>
          </a:r>
        </a:p>
      </dsp:txBody>
      <dsp:txXfrm>
        <a:off x="678914" y="525899"/>
        <a:ext cx="4067491" cy="2525499"/>
      </dsp:txXfrm>
    </dsp:sp>
    <dsp:sp modelId="{C6844F61-78F5-DD4C-881B-4A1ADC6AEBEB}">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A0F00-B3BB-F24D-8FD9-CF307F710CA0}">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cap="all"/>
          </a:pPr>
          <a:r>
            <a:rPr lang="en-US" sz="2400" kern="1200"/>
            <a:t>A public authority must ensure that each person who works for the public authority in a customer-facing role speaks, writes and reads fluent English.</a:t>
          </a:r>
        </a:p>
      </dsp:txBody>
      <dsp:txXfrm>
        <a:off x="5842357" y="525899"/>
        <a:ext cx="4067491" cy="25254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4570D-9230-604D-97EF-CAA468F28D60}" type="datetimeFigureOut">
              <a:rPr lang="en-US" smtClean="0"/>
              <a:t>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8ABFD-6822-5446-978D-56C481AB986A}" type="slidenum">
              <a:rPr lang="en-US" smtClean="0"/>
              <a:t>‹#›</a:t>
            </a:fld>
            <a:endParaRPr lang="en-US"/>
          </a:p>
        </p:txBody>
      </p:sp>
    </p:spTree>
    <p:extLst>
      <p:ext uri="{BB962C8B-B14F-4D97-AF65-F5344CB8AC3E}">
        <p14:creationId xmlns:p14="http://schemas.microsoft.com/office/powerpoint/2010/main" val="2503443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2FBC3-F058-4C47-889D-01B55D9511C9}" type="slidenum">
              <a:rPr lang="en-US" smtClean="0"/>
              <a:t>10</a:t>
            </a:fld>
            <a:endParaRPr lang="en-US"/>
          </a:p>
        </p:txBody>
      </p:sp>
    </p:spTree>
    <p:extLst>
      <p:ext uri="{BB962C8B-B14F-4D97-AF65-F5344CB8AC3E}">
        <p14:creationId xmlns:p14="http://schemas.microsoft.com/office/powerpoint/2010/main" val="339374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CAF7-485A-4E46-A37C-680399A9F67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F7CE4F0-0CD7-7A4E-A1AE-44D74679D2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62852EE-CBA5-E946-AF93-6F2DE9889BCA}"/>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5" name="Footer Placeholder 4">
            <a:extLst>
              <a:ext uri="{FF2B5EF4-FFF2-40B4-BE49-F238E27FC236}">
                <a16:creationId xmlns:a16="http://schemas.microsoft.com/office/drawing/2014/main" id="{13929187-5D9E-BD4E-BF77-D0FD6C6C2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A05D3-216F-7B4E-A5BF-4D6423A9FCC8}"/>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52663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EB1-2107-3A40-8E1A-5AAF61DE2F3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A46E547-9E1B-7F44-B7B6-09812A9E183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3E039E-57EA-FC40-976C-C9EBEC633E80}"/>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5" name="Footer Placeholder 4">
            <a:extLst>
              <a:ext uri="{FF2B5EF4-FFF2-40B4-BE49-F238E27FC236}">
                <a16:creationId xmlns:a16="http://schemas.microsoft.com/office/drawing/2014/main" id="{D3F70A48-0AF6-F043-98D7-4DC5AE332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0C8E4-8F3D-B24F-8542-324ECD094E58}"/>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170740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966476-DA06-9145-9CB4-3449E1A1331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7247E40-3E9A-8C42-91D9-DD8E06BB1DF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485DD0-66E3-B342-A7F1-2F5E324449CD}"/>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5" name="Footer Placeholder 4">
            <a:extLst>
              <a:ext uri="{FF2B5EF4-FFF2-40B4-BE49-F238E27FC236}">
                <a16:creationId xmlns:a16="http://schemas.microsoft.com/office/drawing/2014/main" id="{087A1EFD-6D8B-564B-8879-CE0C0662F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E4896-EDC9-D748-B4EE-F68C24E1A390}"/>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213802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AE1FB-5D17-294D-95F9-24656095429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42217A2-7CC2-F34F-9150-1BD5E6FE24F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B89F5A0-81BE-6F42-AB9C-E2714656A1E9}"/>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5" name="Footer Placeholder 4">
            <a:extLst>
              <a:ext uri="{FF2B5EF4-FFF2-40B4-BE49-F238E27FC236}">
                <a16:creationId xmlns:a16="http://schemas.microsoft.com/office/drawing/2014/main" id="{84B7515F-FAC6-DE46-9A7C-D4E05BC4B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1B604E-E810-264E-9793-44B39A31438B}"/>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150642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DCA7C-0981-AF40-A8BE-12752902F98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AE2E265-AA06-024B-A487-5293DABA2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A16BA7F-7F7A-2448-B182-CF12298AA334}"/>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5" name="Footer Placeholder 4">
            <a:extLst>
              <a:ext uri="{FF2B5EF4-FFF2-40B4-BE49-F238E27FC236}">
                <a16:creationId xmlns:a16="http://schemas.microsoft.com/office/drawing/2014/main" id="{5643BE9E-7F13-FC4B-977C-DEB155DAD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F8E89-0E50-F94D-A456-67130B8A2393}"/>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276335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B673-3738-8047-ADA9-77E6F07CCF3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F66C7E-9219-1C4C-8C63-DCB89BC1DCE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5DCBE2E-1C85-AA4E-AA95-2C84AE1DF3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C10EECB-FFA1-784C-B971-2CB2694BC96F}"/>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6" name="Footer Placeholder 5">
            <a:extLst>
              <a:ext uri="{FF2B5EF4-FFF2-40B4-BE49-F238E27FC236}">
                <a16:creationId xmlns:a16="http://schemas.microsoft.com/office/drawing/2014/main" id="{6B7CED7A-DA06-F545-BB3B-6272CE218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D681A-163C-A542-8FFE-A1E24885AF69}"/>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197690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0D92D-3162-B946-B827-AADB983B92E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D02C8F6-818C-444B-9515-422D450F82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AFB4FCF-EE6D-CB48-BE4A-A6CC17EF82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1693749-7E99-9A4F-8A0B-FAEF63806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6F55F41-13FD-B94B-90AB-090A621E1E7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81ED670-834E-E940-AB82-3C0C9DE17222}"/>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8" name="Footer Placeholder 7">
            <a:extLst>
              <a:ext uri="{FF2B5EF4-FFF2-40B4-BE49-F238E27FC236}">
                <a16:creationId xmlns:a16="http://schemas.microsoft.com/office/drawing/2014/main" id="{23972711-7362-F54A-BE97-692A65C595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8FFC78-CCD1-7C47-AD0E-EDAE040EE628}"/>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699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2B8F5-BFFE-B241-BCA7-2BC4807914E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45D2DD6-D10D-2542-9D58-C9D92789CE98}"/>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4" name="Footer Placeholder 3">
            <a:extLst>
              <a:ext uri="{FF2B5EF4-FFF2-40B4-BE49-F238E27FC236}">
                <a16:creationId xmlns:a16="http://schemas.microsoft.com/office/drawing/2014/main" id="{A8DA0551-E03A-114A-A5C6-7889BB7CF5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E78D38-ACD2-D243-A8A4-B5EABCAFF46A}"/>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325287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4199FD-A86A-F147-BDC5-EDEB3237A911}"/>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3" name="Footer Placeholder 2">
            <a:extLst>
              <a:ext uri="{FF2B5EF4-FFF2-40B4-BE49-F238E27FC236}">
                <a16:creationId xmlns:a16="http://schemas.microsoft.com/office/drawing/2014/main" id="{A96965A3-C9CC-9F44-B40B-B486A628EF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8231BD-1114-1C46-B667-399EAF73E21A}"/>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117027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F5655-4614-CD48-A995-5CC458ED1C1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DC0DCB3-CA6C-3144-9754-4D074D0B1A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3C427BA-B371-E640-9265-64E1ADF5F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FE9199-B705-D249-B966-65E927FCE569}"/>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6" name="Footer Placeholder 5">
            <a:extLst>
              <a:ext uri="{FF2B5EF4-FFF2-40B4-BE49-F238E27FC236}">
                <a16:creationId xmlns:a16="http://schemas.microsoft.com/office/drawing/2014/main" id="{DB0BB7B6-6437-3746-B8A8-E8FFFA6C42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1966D-223E-984B-99D9-995255DF15B2}"/>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306547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853C3-BCC1-8E42-84A1-A1507F4841C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0602906-39F5-4748-B101-75A7E06A86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A2596E-83BB-7448-9585-09A8D8E46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1F6459-29F8-1042-B618-45F61FF548DD}"/>
              </a:ext>
            </a:extLst>
          </p:cNvPr>
          <p:cNvSpPr>
            <a:spLocks noGrp="1"/>
          </p:cNvSpPr>
          <p:nvPr>
            <p:ph type="dt" sz="half" idx="10"/>
          </p:nvPr>
        </p:nvSpPr>
        <p:spPr/>
        <p:txBody>
          <a:bodyPr/>
          <a:lstStyle/>
          <a:p>
            <a:fld id="{C6D7A4C0-F708-4E4A-A5CC-E589620AF68A}" type="datetimeFigureOut">
              <a:rPr lang="en-US" smtClean="0"/>
              <a:t>2/2/20</a:t>
            </a:fld>
            <a:endParaRPr lang="en-US"/>
          </a:p>
        </p:txBody>
      </p:sp>
      <p:sp>
        <p:nvSpPr>
          <p:cNvPr id="6" name="Footer Placeholder 5">
            <a:extLst>
              <a:ext uri="{FF2B5EF4-FFF2-40B4-BE49-F238E27FC236}">
                <a16:creationId xmlns:a16="http://schemas.microsoft.com/office/drawing/2014/main" id="{716F294A-3B86-D643-9B71-C5FA7643D1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192871-CC2E-E742-9164-ED3FC9CE4110}"/>
              </a:ext>
            </a:extLst>
          </p:cNvPr>
          <p:cNvSpPr>
            <a:spLocks noGrp="1"/>
          </p:cNvSpPr>
          <p:nvPr>
            <p:ph type="sldNum" sz="quarter" idx="12"/>
          </p:nvPr>
        </p:nvSpPr>
        <p:spPr/>
        <p:txBody>
          <a:bodyPr/>
          <a:lstStyle/>
          <a:p>
            <a:fld id="{6D52C186-1EC8-BA45-9D2F-CFCC87B2EAC6}" type="slidenum">
              <a:rPr lang="en-US" smtClean="0"/>
              <a:t>‹#›</a:t>
            </a:fld>
            <a:endParaRPr lang="en-US"/>
          </a:p>
        </p:txBody>
      </p:sp>
    </p:spTree>
    <p:extLst>
      <p:ext uri="{BB962C8B-B14F-4D97-AF65-F5344CB8AC3E}">
        <p14:creationId xmlns:p14="http://schemas.microsoft.com/office/powerpoint/2010/main" val="124171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81302E-E89A-F34D-9294-69DCF944A5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5C66A75-CCF4-404F-91A5-6A5BA6AFF8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AC5E60-8B0F-9B4C-B241-EC17FF6D7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7A4C0-F708-4E4A-A5CC-E589620AF68A}" type="datetimeFigureOut">
              <a:rPr lang="en-US" smtClean="0"/>
              <a:t>2/2/20</a:t>
            </a:fld>
            <a:endParaRPr lang="en-US"/>
          </a:p>
        </p:txBody>
      </p:sp>
      <p:sp>
        <p:nvSpPr>
          <p:cNvPr id="5" name="Footer Placeholder 4">
            <a:extLst>
              <a:ext uri="{FF2B5EF4-FFF2-40B4-BE49-F238E27FC236}">
                <a16:creationId xmlns:a16="http://schemas.microsoft.com/office/drawing/2014/main" id="{5950F196-F851-AD4F-B473-D79B6B0DF4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0BCD9C-1793-464A-9D82-F5093A2C2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2C186-1EC8-BA45-9D2F-CFCC87B2EAC6}" type="slidenum">
              <a:rPr lang="en-US" smtClean="0"/>
              <a:t>‹#›</a:t>
            </a:fld>
            <a:endParaRPr lang="en-US"/>
          </a:p>
        </p:txBody>
      </p:sp>
    </p:spTree>
    <p:extLst>
      <p:ext uri="{BB962C8B-B14F-4D97-AF65-F5344CB8AC3E}">
        <p14:creationId xmlns:p14="http://schemas.microsoft.com/office/powerpoint/2010/main" val="81633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D2A05CF-6BA5-5849-A949-3832181F5A2B}"/>
              </a:ext>
            </a:extLst>
          </p:cNvPr>
          <p:cNvSpPr>
            <a:spLocks noGrp="1"/>
          </p:cNvSpPr>
          <p:nvPr>
            <p:ph type="ctrTitle"/>
          </p:nvPr>
        </p:nvSpPr>
        <p:spPr>
          <a:xfrm>
            <a:off x="3045368" y="2043663"/>
            <a:ext cx="6105194" cy="2031055"/>
          </a:xfrm>
        </p:spPr>
        <p:txBody>
          <a:bodyPr>
            <a:normAutofit/>
          </a:bodyPr>
          <a:lstStyle/>
          <a:p>
            <a:r>
              <a:rPr lang="en-US" sz="4700" dirty="0">
                <a:solidFill>
                  <a:srgbClr val="FFFFFF"/>
                </a:solidFill>
              </a:rPr>
              <a:t>How to become a social worker in the United Kingdom</a:t>
            </a:r>
          </a:p>
        </p:txBody>
      </p:sp>
    </p:spTree>
    <p:extLst>
      <p:ext uri="{BB962C8B-B14F-4D97-AF65-F5344CB8AC3E}">
        <p14:creationId xmlns:p14="http://schemas.microsoft.com/office/powerpoint/2010/main" val="3363137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1616BB-56AA-0143-AC5D-15C7E94EF9E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English Language entry requirements</a:t>
            </a:r>
          </a:p>
        </p:txBody>
      </p:sp>
      <p:graphicFrame>
        <p:nvGraphicFramePr>
          <p:cNvPr id="16" name="Content Placeholder 2">
            <a:extLst>
              <a:ext uri="{FF2B5EF4-FFF2-40B4-BE49-F238E27FC236}">
                <a16:creationId xmlns:a16="http://schemas.microsoft.com/office/drawing/2014/main" id="{D3131EF6-62D5-4EFC-A0DD-E6F20610D007}"/>
              </a:ext>
            </a:extLst>
          </p:cNvPr>
          <p:cNvGraphicFramePr>
            <a:graphicFrameLocks noGrp="1"/>
          </p:cNvGraphicFramePr>
          <p:nvPr>
            <p:ph idx="1"/>
            <p:extLst>
              <p:ext uri="{D42A27DB-BD31-4B8C-83A1-F6EECF244321}">
                <p14:modId xmlns:p14="http://schemas.microsoft.com/office/powerpoint/2010/main" val="63306199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45880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420D603-88C4-0547-A345-9C5581D5A7A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Who is a social worker?</a:t>
            </a:r>
          </a:p>
        </p:txBody>
      </p:sp>
      <p:graphicFrame>
        <p:nvGraphicFramePr>
          <p:cNvPr id="5" name="Content Placeholder 2">
            <a:extLst>
              <a:ext uri="{FF2B5EF4-FFF2-40B4-BE49-F238E27FC236}">
                <a16:creationId xmlns:a16="http://schemas.microsoft.com/office/drawing/2014/main" id="{F9911C26-69D9-4B41-BF13-D920FD260E5C}"/>
              </a:ext>
            </a:extLst>
          </p:cNvPr>
          <p:cNvGraphicFramePr>
            <a:graphicFrameLocks noGrp="1"/>
          </p:cNvGraphicFramePr>
          <p:nvPr>
            <p:ph idx="1"/>
            <p:extLst>
              <p:ext uri="{D42A27DB-BD31-4B8C-83A1-F6EECF244321}">
                <p14:modId xmlns:p14="http://schemas.microsoft.com/office/powerpoint/2010/main" val="1561137751"/>
              </p:ext>
            </p:extLst>
          </p:nvPr>
        </p:nvGraphicFramePr>
        <p:xfrm>
          <a:off x="857249" y="2753936"/>
          <a:ext cx="11115675" cy="3775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352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EB50C3-A126-B848-A7C9-0CC5AC66125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to become a social worker – University </a:t>
            </a:r>
          </a:p>
        </p:txBody>
      </p:sp>
      <p:sp>
        <p:nvSpPr>
          <p:cNvPr id="3" name="Content Placeholder 2">
            <a:extLst>
              <a:ext uri="{FF2B5EF4-FFF2-40B4-BE49-F238E27FC236}">
                <a16:creationId xmlns:a16="http://schemas.microsoft.com/office/drawing/2014/main" id="{87B72455-C5D0-F745-B320-A2CB1EF652B5}"/>
              </a:ext>
            </a:extLst>
          </p:cNvPr>
          <p:cNvSpPr>
            <a:spLocks noGrp="1"/>
          </p:cNvSpPr>
          <p:nvPr>
            <p:ph idx="1"/>
          </p:nvPr>
        </p:nvSpPr>
        <p:spPr>
          <a:xfrm>
            <a:off x="387620" y="2988616"/>
            <a:ext cx="11013078" cy="3634703"/>
          </a:xfrm>
        </p:spPr>
        <p:txBody>
          <a:bodyPr>
            <a:normAutofit lnSpcReduction="10000"/>
          </a:bodyPr>
          <a:lstStyle/>
          <a:p>
            <a:r>
              <a:rPr lang="en-GB" sz="2000" dirty="0">
                <a:solidFill>
                  <a:srgbClr val="000000"/>
                </a:solidFill>
              </a:rPr>
              <a:t>Social work is a graduate profession and you will need either an honours or a postgraduate degree in social work to find employment. The degree will need to be approved by one of the four regulators. These are:</a:t>
            </a:r>
          </a:p>
          <a:p>
            <a:r>
              <a:rPr lang="en-GB" sz="2000" dirty="0">
                <a:solidFill>
                  <a:srgbClr val="000000"/>
                </a:solidFill>
              </a:rPr>
              <a:t>In order to become a social worker in the UK you will need to be a graduate of an honours or postgraduate degree in social work which is approved by one of the four regulators:</a:t>
            </a:r>
          </a:p>
          <a:p>
            <a:r>
              <a:rPr lang="en-GB" sz="2000" dirty="0">
                <a:solidFill>
                  <a:srgbClr val="000000"/>
                </a:solidFill>
              </a:rPr>
              <a:t>Social Work England </a:t>
            </a:r>
          </a:p>
          <a:p>
            <a:r>
              <a:rPr lang="en-GB" sz="2000" dirty="0">
                <a:solidFill>
                  <a:srgbClr val="000000"/>
                </a:solidFill>
              </a:rPr>
              <a:t>Social Care Wales </a:t>
            </a:r>
          </a:p>
          <a:p>
            <a:r>
              <a:rPr lang="en-GB" sz="2000" dirty="0">
                <a:solidFill>
                  <a:srgbClr val="000000"/>
                </a:solidFill>
              </a:rPr>
              <a:t>Northern Ireland Social Care Council (NISCC)</a:t>
            </a:r>
          </a:p>
          <a:p>
            <a:r>
              <a:rPr lang="en-GB" sz="2000" dirty="0">
                <a:solidFill>
                  <a:srgbClr val="000000"/>
                </a:solidFill>
              </a:rPr>
              <a:t>Scottish Social Services Council (SSSC) </a:t>
            </a:r>
          </a:p>
          <a:p>
            <a:r>
              <a:rPr lang="en-GB" sz="2000" dirty="0">
                <a:solidFill>
                  <a:srgbClr val="000000"/>
                </a:solidFill>
              </a:rPr>
              <a:t>The diploma in social work (</a:t>
            </a:r>
            <a:r>
              <a:rPr lang="en-GB" sz="2000" dirty="0" err="1">
                <a:solidFill>
                  <a:srgbClr val="000000"/>
                </a:solidFill>
              </a:rPr>
              <a:t>DipSW</a:t>
            </a:r>
            <a:r>
              <a:rPr lang="en-GB" sz="2000" dirty="0">
                <a:solidFill>
                  <a:srgbClr val="000000"/>
                </a:solidFill>
              </a:rPr>
              <a:t>) and other previous social work qualifications are still recognised as valid social work qualifications, they are no longer offered to new entrants</a:t>
            </a:r>
            <a:r>
              <a:rPr lang="en-GB" sz="1300" dirty="0">
                <a:solidFill>
                  <a:srgbClr val="000000"/>
                </a:solidFill>
              </a:rPr>
              <a:t>.</a:t>
            </a:r>
          </a:p>
        </p:txBody>
      </p:sp>
    </p:spTree>
    <p:extLst>
      <p:ext uri="{BB962C8B-B14F-4D97-AF65-F5344CB8AC3E}">
        <p14:creationId xmlns:p14="http://schemas.microsoft.com/office/powerpoint/2010/main" val="2771345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EB50C3-A126-B848-A7C9-0CC5AC66125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to become a social worker – University </a:t>
            </a:r>
          </a:p>
        </p:txBody>
      </p:sp>
      <p:graphicFrame>
        <p:nvGraphicFramePr>
          <p:cNvPr id="5" name="Content Placeholder 2">
            <a:extLst>
              <a:ext uri="{FF2B5EF4-FFF2-40B4-BE49-F238E27FC236}">
                <a16:creationId xmlns:a16="http://schemas.microsoft.com/office/drawing/2014/main" id="{D64ABE41-53C9-460E-8843-A764D8F543D4}"/>
              </a:ext>
            </a:extLst>
          </p:cNvPr>
          <p:cNvGraphicFramePr>
            <a:graphicFrameLocks noGrp="1"/>
          </p:cNvGraphicFramePr>
          <p:nvPr>
            <p:ph idx="1"/>
            <p:extLst>
              <p:ext uri="{D42A27DB-BD31-4B8C-83A1-F6EECF244321}">
                <p14:modId xmlns:p14="http://schemas.microsoft.com/office/powerpoint/2010/main" val="37650244"/>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402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EB50C3-A126-B848-A7C9-0CC5AC661259}"/>
              </a:ext>
            </a:extLst>
          </p:cNvPr>
          <p:cNvSpPr>
            <a:spLocks noGrp="1"/>
          </p:cNvSpPr>
          <p:nvPr>
            <p:ph type="title"/>
          </p:nvPr>
        </p:nvSpPr>
        <p:spPr>
          <a:xfrm>
            <a:off x="640079" y="2053641"/>
            <a:ext cx="3669161" cy="2760098"/>
          </a:xfrm>
        </p:spPr>
        <p:txBody>
          <a:bodyPr>
            <a:normAutofit/>
          </a:bodyPr>
          <a:lstStyle/>
          <a:p>
            <a:r>
              <a:rPr lang="en-US">
                <a:solidFill>
                  <a:srgbClr val="FFFFFF"/>
                </a:solidFill>
              </a:rPr>
              <a:t>How to become a social worker – University </a:t>
            </a:r>
          </a:p>
        </p:txBody>
      </p:sp>
      <p:sp>
        <p:nvSpPr>
          <p:cNvPr id="26" name="Content Placeholder 2">
            <a:extLst>
              <a:ext uri="{FF2B5EF4-FFF2-40B4-BE49-F238E27FC236}">
                <a16:creationId xmlns:a16="http://schemas.microsoft.com/office/drawing/2014/main" id="{87B72455-C5D0-F745-B320-A2CB1EF652B5}"/>
              </a:ext>
            </a:extLst>
          </p:cNvPr>
          <p:cNvSpPr>
            <a:spLocks noGrp="1"/>
          </p:cNvSpPr>
          <p:nvPr>
            <p:ph idx="1"/>
          </p:nvPr>
        </p:nvSpPr>
        <p:spPr>
          <a:xfrm>
            <a:off x="6090574" y="801866"/>
            <a:ext cx="5306084" cy="5230634"/>
          </a:xfrm>
        </p:spPr>
        <p:txBody>
          <a:bodyPr anchor="ctr">
            <a:normAutofit/>
          </a:bodyPr>
          <a:lstStyle/>
          <a:p>
            <a:r>
              <a:rPr lang="en-GB" sz="2400" dirty="0">
                <a:solidFill>
                  <a:srgbClr val="000000"/>
                </a:solidFill>
              </a:rPr>
              <a:t>Some students will be eligible for the NHS Bursary however the conditions of these bursaries can change from year to year.</a:t>
            </a:r>
          </a:p>
          <a:p>
            <a:r>
              <a:rPr lang="en-GB" sz="2400" dirty="0">
                <a:solidFill>
                  <a:srgbClr val="000000"/>
                </a:solidFill>
              </a:rPr>
              <a:t>Further information on how to train as a social worker is available from Skills for Care and the HCPC website.</a:t>
            </a:r>
          </a:p>
          <a:p>
            <a:endParaRPr lang="en-GB" sz="2400" dirty="0">
              <a:solidFill>
                <a:srgbClr val="000000"/>
              </a:solidFill>
            </a:endParaRPr>
          </a:p>
        </p:txBody>
      </p:sp>
    </p:spTree>
    <p:extLst>
      <p:ext uri="{BB962C8B-B14F-4D97-AF65-F5344CB8AC3E}">
        <p14:creationId xmlns:p14="http://schemas.microsoft.com/office/powerpoint/2010/main" val="123710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EB50C3-A126-B848-A7C9-0CC5AC66125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to become a social worker – Training  </a:t>
            </a:r>
          </a:p>
        </p:txBody>
      </p:sp>
      <p:graphicFrame>
        <p:nvGraphicFramePr>
          <p:cNvPr id="5" name="Content Placeholder 2">
            <a:extLst>
              <a:ext uri="{FF2B5EF4-FFF2-40B4-BE49-F238E27FC236}">
                <a16:creationId xmlns:a16="http://schemas.microsoft.com/office/drawing/2014/main" id="{A94338FA-555F-4099-8BD2-7E22746ED449}"/>
              </a:ext>
            </a:extLst>
          </p:cNvPr>
          <p:cNvGraphicFramePr>
            <a:graphicFrameLocks noGrp="1"/>
          </p:cNvGraphicFramePr>
          <p:nvPr>
            <p:ph idx="1"/>
            <p:extLst>
              <p:ext uri="{D42A27DB-BD31-4B8C-83A1-F6EECF244321}">
                <p14:modId xmlns:p14="http://schemas.microsoft.com/office/powerpoint/2010/main" val="1853741547"/>
              </p:ext>
            </p:extLst>
          </p:nvPr>
        </p:nvGraphicFramePr>
        <p:xfrm>
          <a:off x="355601" y="2500313"/>
          <a:ext cx="11480494" cy="3857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568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B8371-C7AE-1342-A409-444DDF634F51}"/>
              </a:ext>
            </a:extLst>
          </p:cNvPr>
          <p:cNvSpPr>
            <a:spLocks noGrp="1"/>
          </p:cNvSpPr>
          <p:nvPr>
            <p:ph type="title"/>
          </p:nvPr>
        </p:nvSpPr>
        <p:spPr>
          <a:xfrm>
            <a:off x="640079" y="2023236"/>
            <a:ext cx="3659777" cy="2820908"/>
          </a:xfrm>
        </p:spPr>
        <p:txBody>
          <a:bodyPr>
            <a:normAutofit/>
          </a:bodyPr>
          <a:lstStyle/>
          <a:p>
            <a:r>
              <a:rPr lang="en-US" sz="3700" dirty="0"/>
              <a:t>Overseas qualification in the Social Care Field looking to work in the UK</a:t>
            </a:r>
          </a:p>
        </p:txBody>
      </p:sp>
      <p:graphicFrame>
        <p:nvGraphicFramePr>
          <p:cNvPr id="5" name="Content Placeholder 2">
            <a:extLst>
              <a:ext uri="{FF2B5EF4-FFF2-40B4-BE49-F238E27FC236}">
                <a16:creationId xmlns:a16="http://schemas.microsoft.com/office/drawing/2014/main" id="{572A39A4-BB0C-49E0-8D6F-5E5E0627336E}"/>
              </a:ext>
            </a:extLst>
          </p:cNvPr>
          <p:cNvGraphicFramePr>
            <a:graphicFrameLocks noGrp="1"/>
          </p:cNvGraphicFramePr>
          <p:nvPr>
            <p:ph idx="1"/>
          </p:nvPr>
        </p:nvGraphicFramePr>
        <p:xfrm>
          <a:off x="5186364" y="285750"/>
          <a:ext cx="6600824" cy="6200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46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EBB8371-C7AE-1342-A409-444DDF634F5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Overseas qualification in the Social Care Field looking to work in the UK</a:t>
            </a:r>
          </a:p>
        </p:txBody>
      </p:sp>
      <p:graphicFrame>
        <p:nvGraphicFramePr>
          <p:cNvPr id="5" name="Content Placeholder 2">
            <a:extLst>
              <a:ext uri="{FF2B5EF4-FFF2-40B4-BE49-F238E27FC236}">
                <a16:creationId xmlns:a16="http://schemas.microsoft.com/office/drawing/2014/main" id="{572A39A4-BB0C-49E0-8D6F-5E5E0627336E}"/>
              </a:ext>
            </a:extLst>
          </p:cNvPr>
          <p:cNvGraphicFramePr>
            <a:graphicFrameLocks noGrp="1"/>
          </p:cNvGraphicFramePr>
          <p:nvPr>
            <p:ph idx="1"/>
            <p:extLst>
              <p:ext uri="{D42A27DB-BD31-4B8C-83A1-F6EECF244321}">
                <p14:modId xmlns:p14="http://schemas.microsoft.com/office/powerpoint/2010/main" val="1735034692"/>
              </p:ext>
            </p:extLst>
          </p:nvPr>
        </p:nvGraphicFramePr>
        <p:xfrm>
          <a:off x="355601" y="2314575"/>
          <a:ext cx="11703049" cy="4257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674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EBB8371-C7AE-1342-A409-444DDF634F5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Overseas qualification in the Social Care Field looking to work in the UK</a:t>
            </a:r>
          </a:p>
        </p:txBody>
      </p:sp>
      <p:graphicFrame>
        <p:nvGraphicFramePr>
          <p:cNvPr id="5" name="Content Placeholder 2">
            <a:extLst>
              <a:ext uri="{FF2B5EF4-FFF2-40B4-BE49-F238E27FC236}">
                <a16:creationId xmlns:a16="http://schemas.microsoft.com/office/drawing/2014/main" id="{572A39A4-BB0C-49E0-8D6F-5E5E0627336E}"/>
              </a:ext>
            </a:extLst>
          </p:cNvPr>
          <p:cNvGraphicFramePr>
            <a:graphicFrameLocks noGrp="1"/>
          </p:cNvGraphicFramePr>
          <p:nvPr>
            <p:ph idx="1"/>
            <p:extLst>
              <p:ext uri="{D42A27DB-BD31-4B8C-83A1-F6EECF244321}">
                <p14:modId xmlns:p14="http://schemas.microsoft.com/office/powerpoint/2010/main" val="774168058"/>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8471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924</Words>
  <Application>Microsoft Macintosh PowerPoint</Application>
  <PresentationFormat>Widescreen</PresentationFormat>
  <Paragraphs>44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How to become a social worker in the United Kingdom</vt:lpstr>
      <vt:lpstr>Who is a social worker?</vt:lpstr>
      <vt:lpstr>How to become a social worker – University </vt:lpstr>
      <vt:lpstr>How to become a social worker – University </vt:lpstr>
      <vt:lpstr>How to become a social worker – University </vt:lpstr>
      <vt:lpstr>How to become a social worker – Training  </vt:lpstr>
      <vt:lpstr>Overseas qualification in the Social Care Field looking to work in the UK</vt:lpstr>
      <vt:lpstr>Overseas qualification in the Social Care Field looking to work in the UK</vt:lpstr>
      <vt:lpstr>Overseas qualification in the Social Care Field looking to work in the UK</vt:lpstr>
      <vt:lpstr>English Language entry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become a social worker in the United Kingdom</dc:title>
  <dc:creator>Marcinkowska, Dominika (Student)</dc:creator>
  <cp:lastModifiedBy>Marcinkowska, Dominika (Student)</cp:lastModifiedBy>
  <cp:revision>1</cp:revision>
  <dcterms:created xsi:type="dcterms:W3CDTF">2020-02-02T16:00:44Z</dcterms:created>
  <dcterms:modified xsi:type="dcterms:W3CDTF">2020-02-02T16:00:47Z</dcterms:modified>
</cp:coreProperties>
</file>