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9" r:id="rId8"/>
    <p:sldId id="26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4673"/>
  </p:normalViewPr>
  <p:slideViewPr>
    <p:cSldViewPr snapToGrid="0" snapToObjects="1">
      <p:cViewPr varScale="1">
        <p:scale>
          <a:sx n="86" d="100"/>
          <a:sy n="86" d="100"/>
        </p:scale>
        <p:origin x="533"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2.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ata5.xml.rels><?xml version="1.0" encoding="UTF-8" standalone="yes"?>
<Relationships xmlns="http://schemas.openxmlformats.org/package/2006/relationships"><Relationship Id="rId8" Type="http://schemas.openxmlformats.org/officeDocument/2006/relationships/image" Target="../media/image25.svg"/><Relationship Id="rId13" Type="http://schemas.openxmlformats.org/officeDocument/2006/relationships/image" Target="../media/image30.png"/><Relationship Id="rId3" Type="http://schemas.openxmlformats.org/officeDocument/2006/relationships/image" Target="../media/image20.png"/><Relationship Id="rId7" Type="http://schemas.openxmlformats.org/officeDocument/2006/relationships/image" Target="../media/image24.png"/><Relationship Id="rId12" Type="http://schemas.openxmlformats.org/officeDocument/2006/relationships/image" Target="../media/image29.svg"/><Relationship Id="rId2" Type="http://schemas.openxmlformats.org/officeDocument/2006/relationships/image" Target="../media/image19.svg"/><Relationship Id="rId16" Type="http://schemas.openxmlformats.org/officeDocument/2006/relationships/image" Target="../media/image33.svg"/><Relationship Id="rId1" Type="http://schemas.openxmlformats.org/officeDocument/2006/relationships/image" Target="../media/image18.png"/><Relationship Id="rId6" Type="http://schemas.openxmlformats.org/officeDocument/2006/relationships/image" Target="../media/image23.svg"/><Relationship Id="rId11" Type="http://schemas.openxmlformats.org/officeDocument/2006/relationships/image" Target="../media/image28.png"/><Relationship Id="rId5" Type="http://schemas.openxmlformats.org/officeDocument/2006/relationships/image" Target="../media/image22.png"/><Relationship Id="rId15" Type="http://schemas.openxmlformats.org/officeDocument/2006/relationships/image" Target="../media/image32.png"/><Relationship Id="rId10" Type="http://schemas.openxmlformats.org/officeDocument/2006/relationships/image" Target="../media/image27.svg"/><Relationship Id="rId4" Type="http://schemas.openxmlformats.org/officeDocument/2006/relationships/image" Target="../media/image21.svg"/><Relationship Id="rId9" Type="http://schemas.openxmlformats.org/officeDocument/2006/relationships/image" Target="../media/image26.png"/><Relationship Id="rId14" Type="http://schemas.openxmlformats.org/officeDocument/2006/relationships/image" Target="../media/image31.svg"/></Relationships>
</file>

<file path=ppt/diagrams/_rels/data6.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svg"/><Relationship Id="rId1" Type="http://schemas.openxmlformats.org/officeDocument/2006/relationships/image" Target="../media/image42.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5.svg"/></Relationships>
</file>

<file path=ppt/diagrams/_rels/data7.xml.rels><?xml version="1.0" encoding="UTF-8" standalone="yes"?>
<Relationships xmlns="http://schemas.openxmlformats.org/package/2006/relationships"><Relationship Id="rId2" Type="http://schemas.openxmlformats.org/officeDocument/2006/relationships/image" Target="../media/image49.svg"/><Relationship Id="rId1" Type="http://schemas.openxmlformats.org/officeDocument/2006/relationships/image" Target="../media/image48.png"/></Relationships>
</file>

<file path=ppt/diagrams/_rels/drawing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svg"/><Relationship Id="rId1" Type="http://schemas.openxmlformats.org/officeDocument/2006/relationships/image" Target="../media/image7.png"/><Relationship Id="rId6" Type="http://schemas.openxmlformats.org/officeDocument/2006/relationships/image" Target="../media/image6.svg"/><Relationship Id="rId5" Type="http://schemas.openxmlformats.org/officeDocument/2006/relationships/image" Target="../media/image9.png"/><Relationship Id="rId4" Type="http://schemas.openxmlformats.org/officeDocument/2006/relationships/image" Target="../media/image4.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7.png"/><Relationship Id="rId2" Type="http://schemas.openxmlformats.org/officeDocument/2006/relationships/image" Target="../media/image6.svg"/><Relationship Id="rId1" Type="http://schemas.openxmlformats.org/officeDocument/2006/relationships/image" Target="../media/image9.png"/><Relationship Id="rId6" Type="http://schemas.openxmlformats.org/officeDocument/2006/relationships/image" Target="../media/image13.svg"/><Relationship Id="rId5" Type="http://schemas.openxmlformats.org/officeDocument/2006/relationships/image" Target="../media/image16.png"/><Relationship Id="rId4" Type="http://schemas.openxmlformats.org/officeDocument/2006/relationships/image" Target="../media/image11.svg"/></Relationships>
</file>

<file path=ppt/diagrams/_rels/drawing5.xml.rels><?xml version="1.0" encoding="UTF-8" standalone="yes"?>
<Relationships xmlns="http://schemas.openxmlformats.org/package/2006/relationships"><Relationship Id="rId8" Type="http://schemas.openxmlformats.org/officeDocument/2006/relationships/image" Target="../media/image25.svg"/><Relationship Id="rId13" Type="http://schemas.openxmlformats.org/officeDocument/2006/relationships/image" Target="../media/image40.png"/><Relationship Id="rId3" Type="http://schemas.openxmlformats.org/officeDocument/2006/relationships/image" Target="../media/image35.png"/><Relationship Id="rId7" Type="http://schemas.openxmlformats.org/officeDocument/2006/relationships/image" Target="../media/image37.png"/><Relationship Id="rId12" Type="http://schemas.openxmlformats.org/officeDocument/2006/relationships/image" Target="../media/image29.svg"/><Relationship Id="rId2" Type="http://schemas.openxmlformats.org/officeDocument/2006/relationships/image" Target="../media/image19.svg"/><Relationship Id="rId16" Type="http://schemas.openxmlformats.org/officeDocument/2006/relationships/image" Target="../media/image33.svg"/><Relationship Id="rId1" Type="http://schemas.openxmlformats.org/officeDocument/2006/relationships/image" Target="../media/image34.png"/><Relationship Id="rId6" Type="http://schemas.openxmlformats.org/officeDocument/2006/relationships/image" Target="../media/image23.svg"/><Relationship Id="rId11" Type="http://schemas.openxmlformats.org/officeDocument/2006/relationships/image" Target="../media/image39.png"/><Relationship Id="rId5" Type="http://schemas.openxmlformats.org/officeDocument/2006/relationships/image" Target="../media/image36.png"/><Relationship Id="rId15" Type="http://schemas.openxmlformats.org/officeDocument/2006/relationships/image" Target="../media/image41.png"/><Relationship Id="rId10" Type="http://schemas.openxmlformats.org/officeDocument/2006/relationships/image" Target="../media/image27.svg"/><Relationship Id="rId4" Type="http://schemas.openxmlformats.org/officeDocument/2006/relationships/image" Target="../media/image21.svg"/><Relationship Id="rId9" Type="http://schemas.openxmlformats.org/officeDocument/2006/relationships/image" Target="../media/image38.png"/><Relationship Id="rId14" Type="http://schemas.openxmlformats.org/officeDocument/2006/relationships/image" Target="../media/image31.svg"/></Relationships>
</file>

<file path=ppt/diagrams/_rels/drawing6.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3.svg"/><Relationship Id="rId1" Type="http://schemas.openxmlformats.org/officeDocument/2006/relationships/image" Target="../media/image46.png"/><Relationship Id="rId6" Type="http://schemas.openxmlformats.org/officeDocument/2006/relationships/image" Target="../media/image6.svg"/><Relationship Id="rId5" Type="http://schemas.openxmlformats.org/officeDocument/2006/relationships/image" Target="../media/image9.png"/><Relationship Id="rId4" Type="http://schemas.openxmlformats.org/officeDocument/2006/relationships/image" Target="../media/image45.svg"/></Relationships>
</file>

<file path=ppt/diagrams/_rels/drawing7.xml.rels><?xml version="1.0" encoding="UTF-8" standalone="yes"?>
<Relationships xmlns="http://schemas.openxmlformats.org/package/2006/relationships"><Relationship Id="rId2" Type="http://schemas.openxmlformats.org/officeDocument/2006/relationships/image" Target="../media/image49.svg"/><Relationship Id="rId1" Type="http://schemas.openxmlformats.org/officeDocument/2006/relationships/image" Target="../media/image50.png"/></Relationships>
</file>

<file path=ppt/diagrams/colors1.xml><?xml version="1.0" encoding="utf-8"?>
<dgm:colorsDef xmlns:dgm="http://schemas.openxmlformats.org/drawingml/2006/diagram" xmlns:a="http://schemas.openxmlformats.org/drawingml/2006/main" uniqueId="urn:microsoft.com/office/officeart/2018/5/colors/Iconchunking_neutralbg_accent4_2">
  <dgm:title val=""/>
  <dgm:desc val=""/>
  <dgm:catLst>
    <dgm:cat type="accent4" pri="14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a:alpha val="0"/>
      </a:schemeClr>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accent4_2">
  <dgm:title val=""/>
  <dgm:desc val=""/>
  <dgm:catLst>
    <dgm:cat type="accent4" pri="14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a:alpha val="0"/>
      </a:schemeClr>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bg_accent4_2">
  <dgm:title val=""/>
  <dgm:desc val=""/>
  <dgm:catLst>
    <dgm:cat type="accent4" pri="14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a:alpha val="0"/>
      </a:schemeClr>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374D76-C7E0-45DA-8B5F-EE6600E34A75}" type="doc">
      <dgm:prSet loTypeId="urn:microsoft.com/office/officeart/2018/2/layout/IconLabelList" loCatId="icon" qsTypeId="urn:microsoft.com/office/officeart/2005/8/quickstyle/simple1" qsCatId="simple" csTypeId="urn:microsoft.com/office/officeart/2018/5/colors/Iconchunking_neutralbg_accent4_2" csCatId="accent4" phldr="1"/>
      <dgm:spPr/>
      <dgm:t>
        <a:bodyPr/>
        <a:lstStyle/>
        <a:p>
          <a:endParaRPr lang="en-US"/>
        </a:p>
      </dgm:t>
    </dgm:pt>
    <dgm:pt modelId="{6F221874-9A40-426C-B21B-17298E73463E}">
      <dgm:prSet custT="1"/>
      <dgm:spPr/>
      <dgm:t>
        <a:bodyPr/>
        <a:lstStyle/>
        <a:p>
          <a:pPr>
            <a:lnSpc>
              <a:spcPct val="100000"/>
            </a:lnSpc>
          </a:pPr>
          <a:r>
            <a:rPr lang="en-GB" sz="2000" dirty="0"/>
            <a:t>In this role you will offer emotional and practical help to individuals and families. </a:t>
          </a:r>
          <a:endParaRPr lang="en-US" sz="2000" dirty="0"/>
        </a:p>
      </dgm:t>
    </dgm:pt>
    <dgm:pt modelId="{1EA3ADD5-8674-45F0-B25C-8AC2C2815C35}" type="parTrans" cxnId="{51FF519B-A380-4809-B266-1014EE6BA7CE}">
      <dgm:prSet/>
      <dgm:spPr/>
      <dgm:t>
        <a:bodyPr/>
        <a:lstStyle/>
        <a:p>
          <a:endParaRPr lang="en-US"/>
        </a:p>
      </dgm:t>
    </dgm:pt>
    <dgm:pt modelId="{FD8A884E-6846-4C7E-931B-54E80D51848C}" type="sibTrans" cxnId="{51FF519B-A380-4809-B266-1014EE6BA7CE}">
      <dgm:prSet/>
      <dgm:spPr/>
      <dgm:t>
        <a:bodyPr/>
        <a:lstStyle/>
        <a:p>
          <a:endParaRPr lang="en-US"/>
        </a:p>
      </dgm:t>
    </dgm:pt>
    <dgm:pt modelId="{498EDDA0-B7EF-413F-975F-CDFBB1CCA60C}">
      <dgm:prSet custT="1"/>
      <dgm:spPr/>
      <dgm:t>
        <a:bodyPr/>
        <a:lstStyle/>
        <a:p>
          <a:pPr>
            <a:lnSpc>
              <a:spcPct val="100000"/>
            </a:lnSpc>
          </a:pPr>
          <a:r>
            <a:rPr lang="en-GB" sz="2000" dirty="0"/>
            <a:t>As a family support worker you will reduce problems, risks and various challenges that your service users face.</a:t>
          </a:r>
          <a:endParaRPr lang="en-US" sz="2000" dirty="0"/>
        </a:p>
      </dgm:t>
    </dgm:pt>
    <dgm:pt modelId="{7370AA75-4B70-47F0-8BF1-281744A8B6E0}" type="parTrans" cxnId="{D8B0513B-60BD-466D-8BEF-9C37759F90B6}">
      <dgm:prSet/>
      <dgm:spPr/>
      <dgm:t>
        <a:bodyPr/>
        <a:lstStyle/>
        <a:p>
          <a:endParaRPr lang="en-US"/>
        </a:p>
      </dgm:t>
    </dgm:pt>
    <dgm:pt modelId="{A09F6D28-9516-4CC9-BD75-C9EBF2CA534C}" type="sibTrans" cxnId="{D8B0513B-60BD-466D-8BEF-9C37759F90B6}">
      <dgm:prSet/>
      <dgm:spPr/>
      <dgm:t>
        <a:bodyPr/>
        <a:lstStyle/>
        <a:p>
          <a:endParaRPr lang="en-US"/>
        </a:p>
      </dgm:t>
    </dgm:pt>
    <dgm:pt modelId="{5A96FFCE-FF9E-451E-B7A8-725CC749CF60}">
      <dgm:prSet custT="1"/>
      <dgm:spPr/>
      <dgm:t>
        <a:bodyPr/>
        <a:lstStyle/>
        <a:p>
          <a:pPr>
            <a:lnSpc>
              <a:spcPct val="100000"/>
            </a:lnSpc>
          </a:pPr>
          <a:r>
            <a:rPr lang="en-GB" sz="2000" dirty="0"/>
            <a:t>You might help with parenting skills, plans, social and personal issues of the family that you are supporting. </a:t>
          </a:r>
          <a:endParaRPr lang="en-US" sz="2000" dirty="0"/>
        </a:p>
      </dgm:t>
    </dgm:pt>
    <dgm:pt modelId="{79AB02AB-6063-4E0E-94AF-E332A0D6EC02}" type="parTrans" cxnId="{66E9DDEE-30EF-4809-9181-936BC18EF006}">
      <dgm:prSet/>
      <dgm:spPr/>
      <dgm:t>
        <a:bodyPr/>
        <a:lstStyle/>
        <a:p>
          <a:endParaRPr lang="en-US"/>
        </a:p>
      </dgm:t>
    </dgm:pt>
    <dgm:pt modelId="{3B29E973-3E87-4F9F-A893-76E1444967B5}" type="sibTrans" cxnId="{66E9DDEE-30EF-4809-9181-936BC18EF006}">
      <dgm:prSet/>
      <dgm:spPr/>
      <dgm:t>
        <a:bodyPr/>
        <a:lstStyle/>
        <a:p>
          <a:endParaRPr lang="en-US"/>
        </a:p>
      </dgm:t>
    </dgm:pt>
    <dgm:pt modelId="{D46E06BC-5A8D-4E79-9147-D1F9E3A7472E}" type="pres">
      <dgm:prSet presAssocID="{64374D76-C7E0-45DA-8B5F-EE6600E34A75}" presName="root" presStyleCnt="0">
        <dgm:presLayoutVars>
          <dgm:dir/>
          <dgm:resizeHandles val="exact"/>
        </dgm:presLayoutVars>
      </dgm:prSet>
      <dgm:spPr/>
    </dgm:pt>
    <dgm:pt modelId="{D5A37E29-91AA-4D6A-AA18-EFB941E7F145}" type="pres">
      <dgm:prSet presAssocID="{6F221874-9A40-426C-B21B-17298E73463E}" presName="compNode" presStyleCnt="0"/>
      <dgm:spPr/>
    </dgm:pt>
    <dgm:pt modelId="{DC5882D8-9A48-4519-A076-394145E000E3}" type="pres">
      <dgm:prSet presAssocID="{6F221874-9A40-426C-B21B-17298E73463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ove Letter"/>
        </a:ext>
      </dgm:extLst>
    </dgm:pt>
    <dgm:pt modelId="{A3327925-793F-4EBD-A2B7-95BBB62A2077}" type="pres">
      <dgm:prSet presAssocID="{6F221874-9A40-426C-B21B-17298E73463E}" presName="spaceRect" presStyleCnt="0"/>
      <dgm:spPr/>
    </dgm:pt>
    <dgm:pt modelId="{F6C3F528-BD54-443E-96B4-0DFB6116D418}" type="pres">
      <dgm:prSet presAssocID="{6F221874-9A40-426C-B21B-17298E73463E}" presName="textRect" presStyleLbl="revTx" presStyleIdx="0" presStyleCnt="3">
        <dgm:presLayoutVars>
          <dgm:chMax val="1"/>
          <dgm:chPref val="1"/>
        </dgm:presLayoutVars>
      </dgm:prSet>
      <dgm:spPr/>
    </dgm:pt>
    <dgm:pt modelId="{D40D1965-B6B1-46DF-9592-57D446DF74DA}" type="pres">
      <dgm:prSet presAssocID="{FD8A884E-6846-4C7E-931B-54E80D51848C}" presName="sibTrans" presStyleCnt="0"/>
      <dgm:spPr/>
    </dgm:pt>
    <dgm:pt modelId="{A05878EF-47FE-40A3-AE3F-108A3F51258C}" type="pres">
      <dgm:prSet presAssocID="{498EDDA0-B7EF-413F-975F-CDFBB1CCA60C}" presName="compNode" presStyleCnt="0"/>
      <dgm:spPr/>
    </dgm:pt>
    <dgm:pt modelId="{8F3C8B55-FDA6-4A48-8FBC-AB822325276C}" type="pres">
      <dgm:prSet presAssocID="{498EDDA0-B7EF-413F-975F-CDFBB1CCA60C}"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User Network"/>
        </a:ext>
      </dgm:extLst>
    </dgm:pt>
    <dgm:pt modelId="{26F3F4AC-FF68-4F58-892A-4DA3E4E171C8}" type="pres">
      <dgm:prSet presAssocID="{498EDDA0-B7EF-413F-975F-CDFBB1CCA60C}" presName="spaceRect" presStyleCnt="0"/>
      <dgm:spPr/>
    </dgm:pt>
    <dgm:pt modelId="{C2AC354A-9288-4611-9B84-EF9F07600C23}" type="pres">
      <dgm:prSet presAssocID="{498EDDA0-B7EF-413F-975F-CDFBB1CCA60C}" presName="textRect" presStyleLbl="revTx" presStyleIdx="1" presStyleCnt="3">
        <dgm:presLayoutVars>
          <dgm:chMax val="1"/>
          <dgm:chPref val="1"/>
        </dgm:presLayoutVars>
      </dgm:prSet>
      <dgm:spPr/>
    </dgm:pt>
    <dgm:pt modelId="{D346AECA-1C05-4F51-B7F4-94E26E3E74F3}" type="pres">
      <dgm:prSet presAssocID="{A09F6D28-9516-4CC9-BD75-C9EBF2CA534C}" presName="sibTrans" presStyleCnt="0"/>
      <dgm:spPr/>
    </dgm:pt>
    <dgm:pt modelId="{2C9C5312-32F1-4354-80F8-7CAC89C01530}" type="pres">
      <dgm:prSet presAssocID="{5A96FFCE-FF9E-451E-B7A8-725CC749CF60}" presName="compNode" presStyleCnt="0"/>
      <dgm:spPr/>
    </dgm:pt>
    <dgm:pt modelId="{5031772D-6C56-443E-A737-D351772F68ED}" type="pres">
      <dgm:prSet presAssocID="{5A96FFCE-FF9E-451E-B7A8-725CC749CF6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onnections"/>
        </a:ext>
      </dgm:extLst>
    </dgm:pt>
    <dgm:pt modelId="{D6EF22B0-98A0-45FF-B751-990BAF79D70E}" type="pres">
      <dgm:prSet presAssocID="{5A96FFCE-FF9E-451E-B7A8-725CC749CF60}" presName="spaceRect" presStyleCnt="0"/>
      <dgm:spPr/>
    </dgm:pt>
    <dgm:pt modelId="{BA378F39-08BD-4522-A551-1D7177C2D2A6}" type="pres">
      <dgm:prSet presAssocID="{5A96FFCE-FF9E-451E-B7A8-725CC749CF60}" presName="textRect" presStyleLbl="revTx" presStyleIdx="2" presStyleCnt="3">
        <dgm:presLayoutVars>
          <dgm:chMax val="1"/>
          <dgm:chPref val="1"/>
        </dgm:presLayoutVars>
      </dgm:prSet>
      <dgm:spPr/>
    </dgm:pt>
  </dgm:ptLst>
  <dgm:cxnLst>
    <dgm:cxn modelId="{BC7D690D-3E58-CE4C-9FB7-77A827703C03}" type="presOf" srcId="{6F221874-9A40-426C-B21B-17298E73463E}" destId="{F6C3F528-BD54-443E-96B4-0DFB6116D418}" srcOrd="0" destOrd="0" presId="urn:microsoft.com/office/officeart/2018/2/layout/IconLabelList"/>
    <dgm:cxn modelId="{DDAD901D-C903-F144-9A04-59341251D2F4}" type="presOf" srcId="{64374D76-C7E0-45DA-8B5F-EE6600E34A75}" destId="{D46E06BC-5A8D-4E79-9147-D1F9E3A7472E}" srcOrd="0" destOrd="0" presId="urn:microsoft.com/office/officeart/2018/2/layout/IconLabelList"/>
    <dgm:cxn modelId="{82B94D25-CA9E-584E-8522-B6D4629D59AF}" type="presOf" srcId="{498EDDA0-B7EF-413F-975F-CDFBB1CCA60C}" destId="{C2AC354A-9288-4611-9B84-EF9F07600C23}" srcOrd="0" destOrd="0" presId="urn:microsoft.com/office/officeart/2018/2/layout/IconLabelList"/>
    <dgm:cxn modelId="{4970C630-3096-9F4A-8A06-901FC07F91B1}" type="presOf" srcId="{5A96FFCE-FF9E-451E-B7A8-725CC749CF60}" destId="{BA378F39-08BD-4522-A551-1D7177C2D2A6}" srcOrd="0" destOrd="0" presId="urn:microsoft.com/office/officeart/2018/2/layout/IconLabelList"/>
    <dgm:cxn modelId="{D8B0513B-60BD-466D-8BEF-9C37759F90B6}" srcId="{64374D76-C7E0-45DA-8B5F-EE6600E34A75}" destId="{498EDDA0-B7EF-413F-975F-CDFBB1CCA60C}" srcOrd="1" destOrd="0" parTransId="{7370AA75-4B70-47F0-8BF1-281744A8B6E0}" sibTransId="{A09F6D28-9516-4CC9-BD75-C9EBF2CA534C}"/>
    <dgm:cxn modelId="{51FF519B-A380-4809-B266-1014EE6BA7CE}" srcId="{64374D76-C7E0-45DA-8B5F-EE6600E34A75}" destId="{6F221874-9A40-426C-B21B-17298E73463E}" srcOrd="0" destOrd="0" parTransId="{1EA3ADD5-8674-45F0-B25C-8AC2C2815C35}" sibTransId="{FD8A884E-6846-4C7E-931B-54E80D51848C}"/>
    <dgm:cxn modelId="{66E9DDEE-30EF-4809-9181-936BC18EF006}" srcId="{64374D76-C7E0-45DA-8B5F-EE6600E34A75}" destId="{5A96FFCE-FF9E-451E-B7A8-725CC749CF60}" srcOrd="2" destOrd="0" parTransId="{79AB02AB-6063-4E0E-94AF-E332A0D6EC02}" sibTransId="{3B29E973-3E87-4F9F-A893-76E1444967B5}"/>
    <dgm:cxn modelId="{7497000B-893D-0E4E-A3FF-0D01C26AC5EA}" type="presParOf" srcId="{D46E06BC-5A8D-4E79-9147-D1F9E3A7472E}" destId="{D5A37E29-91AA-4D6A-AA18-EFB941E7F145}" srcOrd="0" destOrd="0" presId="urn:microsoft.com/office/officeart/2018/2/layout/IconLabelList"/>
    <dgm:cxn modelId="{49C9D46F-AAB4-874F-851D-0982540C6F11}" type="presParOf" srcId="{D5A37E29-91AA-4D6A-AA18-EFB941E7F145}" destId="{DC5882D8-9A48-4519-A076-394145E000E3}" srcOrd="0" destOrd="0" presId="urn:microsoft.com/office/officeart/2018/2/layout/IconLabelList"/>
    <dgm:cxn modelId="{3AEF88EB-7937-B04E-9113-1D995F8ACEBB}" type="presParOf" srcId="{D5A37E29-91AA-4D6A-AA18-EFB941E7F145}" destId="{A3327925-793F-4EBD-A2B7-95BBB62A2077}" srcOrd="1" destOrd="0" presId="urn:microsoft.com/office/officeart/2018/2/layout/IconLabelList"/>
    <dgm:cxn modelId="{BB1E06FA-A2E4-8E4C-8189-1AEBDA7C7422}" type="presParOf" srcId="{D5A37E29-91AA-4D6A-AA18-EFB941E7F145}" destId="{F6C3F528-BD54-443E-96B4-0DFB6116D418}" srcOrd="2" destOrd="0" presId="urn:microsoft.com/office/officeart/2018/2/layout/IconLabelList"/>
    <dgm:cxn modelId="{9765A5F2-229A-7A43-95D9-44012577D35D}" type="presParOf" srcId="{D46E06BC-5A8D-4E79-9147-D1F9E3A7472E}" destId="{D40D1965-B6B1-46DF-9592-57D446DF74DA}" srcOrd="1" destOrd="0" presId="urn:microsoft.com/office/officeart/2018/2/layout/IconLabelList"/>
    <dgm:cxn modelId="{58BECE23-738D-9A47-B586-ABBA0F0BE2F8}" type="presParOf" srcId="{D46E06BC-5A8D-4E79-9147-D1F9E3A7472E}" destId="{A05878EF-47FE-40A3-AE3F-108A3F51258C}" srcOrd="2" destOrd="0" presId="urn:microsoft.com/office/officeart/2018/2/layout/IconLabelList"/>
    <dgm:cxn modelId="{CE7C3C41-54FC-9946-BD4C-3C7ED656C439}" type="presParOf" srcId="{A05878EF-47FE-40A3-AE3F-108A3F51258C}" destId="{8F3C8B55-FDA6-4A48-8FBC-AB822325276C}" srcOrd="0" destOrd="0" presId="urn:microsoft.com/office/officeart/2018/2/layout/IconLabelList"/>
    <dgm:cxn modelId="{5AADAC6A-0E18-934E-90BA-BA87BB0703C7}" type="presParOf" srcId="{A05878EF-47FE-40A3-AE3F-108A3F51258C}" destId="{26F3F4AC-FF68-4F58-892A-4DA3E4E171C8}" srcOrd="1" destOrd="0" presId="urn:microsoft.com/office/officeart/2018/2/layout/IconLabelList"/>
    <dgm:cxn modelId="{06104228-4D2E-D646-92C1-D389140DA6C1}" type="presParOf" srcId="{A05878EF-47FE-40A3-AE3F-108A3F51258C}" destId="{C2AC354A-9288-4611-9B84-EF9F07600C23}" srcOrd="2" destOrd="0" presId="urn:microsoft.com/office/officeart/2018/2/layout/IconLabelList"/>
    <dgm:cxn modelId="{E894A21C-80F5-2647-8357-FA029D7349CF}" type="presParOf" srcId="{D46E06BC-5A8D-4E79-9147-D1F9E3A7472E}" destId="{D346AECA-1C05-4F51-B7F4-94E26E3E74F3}" srcOrd="3" destOrd="0" presId="urn:microsoft.com/office/officeart/2018/2/layout/IconLabelList"/>
    <dgm:cxn modelId="{BC0BAF76-F7F7-EF41-8EC8-6E4B30BA0DAE}" type="presParOf" srcId="{D46E06BC-5A8D-4E79-9147-D1F9E3A7472E}" destId="{2C9C5312-32F1-4354-80F8-7CAC89C01530}" srcOrd="4" destOrd="0" presId="urn:microsoft.com/office/officeart/2018/2/layout/IconLabelList"/>
    <dgm:cxn modelId="{EFB7B0FF-EF0F-7B45-B986-9818AC40E61B}" type="presParOf" srcId="{2C9C5312-32F1-4354-80F8-7CAC89C01530}" destId="{5031772D-6C56-443E-A737-D351772F68ED}" srcOrd="0" destOrd="0" presId="urn:microsoft.com/office/officeart/2018/2/layout/IconLabelList"/>
    <dgm:cxn modelId="{2D1E58DB-CEFC-234D-A7EE-34071CF72DA5}" type="presParOf" srcId="{2C9C5312-32F1-4354-80F8-7CAC89C01530}" destId="{D6EF22B0-98A0-45FF-B751-990BAF79D70E}" srcOrd="1" destOrd="0" presId="urn:microsoft.com/office/officeart/2018/2/layout/IconLabelList"/>
    <dgm:cxn modelId="{8532E917-E119-BD42-9957-17DB609F4D58}" type="presParOf" srcId="{2C9C5312-32F1-4354-80F8-7CAC89C01530}" destId="{BA378F39-08BD-4522-A551-1D7177C2D2A6}"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BD3E86-A323-4B25-A9BC-DAB3AB01B307}" type="doc">
      <dgm:prSet loTypeId="urn:microsoft.com/office/officeart/2018/2/layout/IconCircleList" loCatId="icon" qsTypeId="urn:microsoft.com/office/officeart/2005/8/quickstyle/simple1" qsCatId="simple" csTypeId="urn:microsoft.com/office/officeart/2018/5/colors/Iconchunking_neutralbg_accent4_2" csCatId="accent4" phldr="1"/>
      <dgm:spPr/>
      <dgm:t>
        <a:bodyPr/>
        <a:lstStyle/>
        <a:p>
          <a:endParaRPr lang="en-US"/>
        </a:p>
      </dgm:t>
    </dgm:pt>
    <dgm:pt modelId="{F9F33749-3A10-4C9F-875A-8AC329EAA83E}">
      <dgm:prSet custT="1"/>
      <dgm:spPr/>
      <dgm:t>
        <a:bodyPr/>
        <a:lstStyle/>
        <a:p>
          <a:pPr>
            <a:lnSpc>
              <a:spcPct val="100000"/>
            </a:lnSpc>
          </a:pPr>
          <a:r>
            <a:rPr lang="en-GB" sz="1800"/>
            <a:t>Family support differs from social work because it uses shared opportunities to meet the social, emotional and physical needs of the client </a:t>
          </a:r>
          <a:endParaRPr lang="en-US" sz="1800"/>
        </a:p>
      </dgm:t>
    </dgm:pt>
    <dgm:pt modelId="{D663F19E-8690-418C-8E56-B56EACAA4336}" type="parTrans" cxnId="{A2CC1A75-7685-4F7B-AE01-DD636AAE9B74}">
      <dgm:prSet/>
      <dgm:spPr/>
      <dgm:t>
        <a:bodyPr/>
        <a:lstStyle/>
        <a:p>
          <a:endParaRPr lang="en-US"/>
        </a:p>
      </dgm:t>
    </dgm:pt>
    <dgm:pt modelId="{2B7F3FD6-0B70-4861-BB2F-94639DE13838}" type="sibTrans" cxnId="{A2CC1A75-7685-4F7B-AE01-DD636AAE9B74}">
      <dgm:prSet/>
      <dgm:spPr/>
      <dgm:t>
        <a:bodyPr/>
        <a:lstStyle/>
        <a:p>
          <a:pPr>
            <a:lnSpc>
              <a:spcPct val="100000"/>
            </a:lnSpc>
          </a:pPr>
          <a:endParaRPr lang="en-US"/>
        </a:p>
      </dgm:t>
    </dgm:pt>
    <dgm:pt modelId="{FAD67AA3-D90F-4234-934C-003A09CD498F}">
      <dgm:prSet custT="1"/>
      <dgm:spPr/>
      <dgm:t>
        <a:bodyPr/>
        <a:lstStyle/>
        <a:p>
          <a:pPr>
            <a:lnSpc>
              <a:spcPct val="100000"/>
            </a:lnSpc>
          </a:pPr>
          <a:r>
            <a:rPr lang="en-GB" sz="1800"/>
            <a:t>The family worker will use the strengths of the clients in order to help the client with their needs. </a:t>
          </a:r>
          <a:endParaRPr lang="en-US" sz="1800"/>
        </a:p>
      </dgm:t>
    </dgm:pt>
    <dgm:pt modelId="{FA2534BD-FD12-447F-A9FC-FA5C8872E312}" type="parTrans" cxnId="{5768EF85-A046-4DFF-AAAE-052B7E53BAA4}">
      <dgm:prSet/>
      <dgm:spPr/>
      <dgm:t>
        <a:bodyPr/>
        <a:lstStyle/>
        <a:p>
          <a:endParaRPr lang="en-US"/>
        </a:p>
      </dgm:t>
    </dgm:pt>
    <dgm:pt modelId="{1F38B059-4E4F-4AEE-85B3-943C8426083B}" type="sibTrans" cxnId="{5768EF85-A046-4DFF-AAAE-052B7E53BAA4}">
      <dgm:prSet/>
      <dgm:spPr/>
      <dgm:t>
        <a:bodyPr/>
        <a:lstStyle/>
        <a:p>
          <a:pPr>
            <a:lnSpc>
              <a:spcPct val="100000"/>
            </a:lnSpc>
          </a:pPr>
          <a:endParaRPr lang="en-US"/>
        </a:p>
      </dgm:t>
    </dgm:pt>
    <dgm:pt modelId="{0FABD723-0E00-4C47-9CEB-EB42B988857B}">
      <dgm:prSet custT="1"/>
      <dgm:spPr/>
      <dgm:t>
        <a:bodyPr/>
        <a:lstStyle/>
        <a:p>
          <a:pPr>
            <a:lnSpc>
              <a:spcPct val="100000"/>
            </a:lnSpc>
          </a:pPr>
          <a:endParaRPr lang="en-GB" sz="1800"/>
        </a:p>
        <a:p>
          <a:pPr>
            <a:lnSpc>
              <a:spcPct val="100000"/>
            </a:lnSpc>
          </a:pPr>
          <a:endParaRPr lang="en-GB" sz="1800"/>
        </a:p>
        <a:p>
          <a:pPr>
            <a:lnSpc>
              <a:spcPct val="100000"/>
            </a:lnSpc>
          </a:pPr>
          <a:endParaRPr lang="en-GB" sz="1800"/>
        </a:p>
        <a:p>
          <a:pPr>
            <a:lnSpc>
              <a:spcPct val="100000"/>
            </a:lnSpc>
          </a:pPr>
          <a:endParaRPr lang="en-GB" sz="1800"/>
        </a:p>
        <a:p>
          <a:pPr>
            <a:lnSpc>
              <a:spcPct val="100000"/>
            </a:lnSpc>
          </a:pPr>
          <a:endParaRPr lang="en-GB" sz="1800"/>
        </a:p>
        <a:p>
          <a:pPr>
            <a:lnSpc>
              <a:spcPct val="100000"/>
            </a:lnSpc>
          </a:pPr>
          <a:r>
            <a:rPr lang="en-GB" sz="1800"/>
            <a:t>As undergraduates, students study a wide range of subjects; Psychology, Sociology and Social Policy, Legal Studies, Principles of professional practice and Creative skills (Art, Drama, Music). </a:t>
          </a:r>
          <a:endParaRPr lang="en-US" sz="1800"/>
        </a:p>
      </dgm:t>
    </dgm:pt>
    <dgm:pt modelId="{645CB843-B0E1-4F7D-A527-8499DEA257D4}" type="parTrans" cxnId="{45189E97-2BC2-4F4F-AACC-F8D4C304B2DE}">
      <dgm:prSet/>
      <dgm:spPr/>
      <dgm:t>
        <a:bodyPr/>
        <a:lstStyle/>
        <a:p>
          <a:endParaRPr lang="en-US"/>
        </a:p>
      </dgm:t>
    </dgm:pt>
    <dgm:pt modelId="{00513561-0FFA-46F2-8D1E-C8E36DF2FE32}" type="sibTrans" cxnId="{45189E97-2BC2-4F4F-AACC-F8D4C304B2DE}">
      <dgm:prSet/>
      <dgm:spPr/>
      <dgm:t>
        <a:bodyPr/>
        <a:lstStyle/>
        <a:p>
          <a:pPr>
            <a:lnSpc>
              <a:spcPct val="100000"/>
            </a:lnSpc>
          </a:pPr>
          <a:endParaRPr lang="en-US"/>
        </a:p>
      </dgm:t>
    </dgm:pt>
    <dgm:pt modelId="{C462FD69-B227-4886-AF22-508B9A3E4A97}">
      <dgm:prSet custT="1"/>
      <dgm:spPr/>
      <dgm:t>
        <a:bodyPr/>
        <a:lstStyle/>
        <a:p>
          <a:pPr>
            <a:lnSpc>
              <a:spcPct val="100000"/>
            </a:lnSpc>
          </a:pPr>
          <a:endParaRPr lang="en-GB" sz="1800" dirty="0"/>
        </a:p>
        <a:p>
          <a:pPr>
            <a:lnSpc>
              <a:spcPct val="100000"/>
            </a:lnSpc>
          </a:pPr>
          <a:endParaRPr lang="en-GB" sz="1800" dirty="0"/>
        </a:p>
        <a:p>
          <a:pPr>
            <a:lnSpc>
              <a:spcPct val="100000"/>
            </a:lnSpc>
          </a:pPr>
          <a:endParaRPr lang="en-GB" sz="1800" dirty="0"/>
        </a:p>
        <a:p>
          <a:pPr>
            <a:lnSpc>
              <a:spcPct val="100000"/>
            </a:lnSpc>
          </a:pPr>
          <a:r>
            <a:rPr lang="en-GB" sz="1800" dirty="0"/>
            <a:t>In the first year there is a six-week block of placement, second year there is a ten week block, and in third year there is a twelve week block. </a:t>
          </a:r>
          <a:endParaRPr lang="en-US" sz="1800" dirty="0"/>
        </a:p>
      </dgm:t>
    </dgm:pt>
    <dgm:pt modelId="{27DD561D-C517-4AF6-BA41-843343CB2E7B}" type="parTrans" cxnId="{CCE02CD0-6910-4C93-8B76-335FC1653D48}">
      <dgm:prSet/>
      <dgm:spPr/>
      <dgm:t>
        <a:bodyPr/>
        <a:lstStyle/>
        <a:p>
          <a:endParaRPr lang="en-US"/>
        </a:p>
      </dgm:t>
    </dgm:pt>
    <dgm:pt modelId="{311B4339-BACC-44C5-A496-626B1F45983B}" type="sibTrans" cxnId="{CCE02CD0-6910-4C93-8B76-335FC1653D48}">
      <dgm:prSet/>
      <dgm:spPr/>
      <dgm:t>
        <a:bodyPr/>
        <a:lstStyle/>
        <a:p>
          <a:endParaRPr lang="en-US"/>
        </a:p>
      </dgm:t>
    </dgm:pt>
    <dgm:pt modelId="{251C666A-646F-455B-8884-980868401594}" type="pres">
      <dgm:prSet presAssocID="{DBBD3E86-A323-4B25-A9BC-DAB3AB01B307}" presName="root" presStyleCnt="0">
        <dgm:presLayoutVars>
          <dgm:dir/>
          <dgm:resizeHandles val="exact"/>
        </dgm:presLayoutVars>
      </dgm:prSet>
      <dgm:spPr/>
    </dgm:pt>
    <dgm:pt modelId="{FDF87DC9-6A34-459F-8C8D-E9CC1431D363}" type="pres">
      <dgm:prSet presAssocID="{DBBD3E86-A323-4B25-A9BC-DAB3AB01B307}" presName="container" presStyleCnt="0">
        <dgm:presLayoutVars>
          <dgm:dir/>
          <dgm:resizeHandles val="exact"/>
        </dgm:presLayoutVars>
      </dgm:prSet>
      <dgm:spPr/>
    </dgm:pt>
    <dgm:pt modelId="{7DA2910B-61BC-47A8-9968-F1F53E05DC2A}" type="pres">
      <dgm:prSet presAssocID="{F9F33749-3A10-4C9F-875A-8AC329EAA83E}" presName="compNode" presStyleCnt="0"/>
      <dgm:spPr/>
    </dgm:pt>
    <dgm:pt modelId="{B9FD64FC-5A43-4ED7-880A-B4C6C8446CB1}" type="pres">
      <dgm:prSet presAssocID="{F9F33749-3A10-4C9F-875A-8AC329EAA83E}" presName="iconBgRect" presStyleLbl="bgShp" presStyleIdx="0" presStyleCnt="4"/>
      <dgm:spPr/>
    </dgm:pt>
    <dgm:pt modelId="{D09CAA5A-420A-431A-B7E7-0EDFE77F5BE6}" type="pres">
      <dgm:prSet presAssocID="{F9F33749-3A10-4C9F-875A-8AC329EAA83E}"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onnections"/>
        </a:ext>
      </dgm:extLst>
    </dgm:pt>
    <dgm:pt modelId="{4BF5229B-46CF-46AE-A795-52AA4F806A58}" type="pres">
      <dgm:prSet presAssocID="{F9F33749-3A10-4C9F-875A-8AC329EAA83E}" presName="spaceRect" presStyleCnt="0"/>
      <dgm:spPr/>
    </dgm:pt>
    <dgm:pt modelId="{44ACAE93-F7CA-4B8D-B71B-251A279C900F}" type="pres">
      <dgm:prSet presAssocID="{F9F33749-3A10-4C9F-875A-8AC329EAA83E}" presName="textRect" presStyleLbl="revTx" presStyleIdx="0" presStyleCnt="4">
        <dgm:presLayoutVars>
          <dgm:chMax val="1"/>
          <dgm:chPref val="1"/>
        </dgm:presLayoutVars>
      </dgm:prSet>
      <dgm:spPr/>
    </dgm:pt>
    <dgm:pt modelId="{1CF21093-08CD-4AAC-B578-D8436164C254}" type="pres">
      <dgm:prSet presAssocID="{2B7F3FD6-0B70-4861-BB2F-94639DE13838}" presName="sibTrans" presStyleLbl="sibTrans2D1" presStyleIdx="0" presStyleCnt="0"/>
      <dgm:spPr/>
    </dgm:pt>
    <dgm:pt modelId="{CAD734C9-039B-4679-BD8D-FD333A6B1919}" type="pres">
      <dgm:prSet presAssocID="{FAD67AA3-D90F-4234-934C-003A09CD498F}" presName="compNode" presStyleCnt="0"/>
      <dgm:spPr/>
    </dgm:pt>
    <dgm:pt modelId="{E3FA265D-1F64-437C-9D14-87A8D84F0A91}" type="pres">
      <dgm:prSet presAssocID="{FAD67AA3-D90F-4234-934C-003A09CD498F}" presName="iconBgRect" presStyleLbl="bgShp" presStyleIdx="1" presStyleCnt="4"/>
      <dgm:spPr/>
    </dgm:pt>
    <dgm:pt modelId="{255F7215-C289-4D45-BEDE-5BB0A1A2EF5F}" type="pres">
      <dgm:prSet presAssocID="{FAD67AA3-D90F-4234-934C-003A09CD498F}"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andshake"/>
        </a:ext>
      </dgm:extLst>
    </dgm:pt>
    <dgm:pt modelId="{908BFC64-4831-4886-B044-66959ACE189D}" type="pres">
      <dgm:prSet presAssocID="{FAD67AA3-D90F-4234-934C-003A09CD498F}" presName="spaceRect" presStyleCnt="0"/>
      <dgm:spPr/>
    </dgm:pt>
    <dgm:pt modelId="{3434895B-5EED-4354-8582-796C20B81356}" type="pres">
      <dgm:prSet presAssocID="{FAD67AA3-D90F-4234-934C-003A09CD498F}" presName="textRect" presStyleLbl="revTx" presStyleIdx="1" presStyleCnt="4">
        <dgm:presLayoutVars>
          <dgm:chMax val="1"/>
          <dgm:chPref val="1"/>
        </dgm:presLayoutVars>
      </dgm:prSet>
      <dgm:spPr/>
    </dgm:pt>
    <dgm:pt modelId="{322BDCEA-15AA-45AC-A3A9-7CF5DF2110C2}" type="pres">
      <dgm:prSet presAssocID="{1F38B059-4E4F-4AEE-85B3-943C8426083B}" presName="sibTrans" presStyleLbl="sibTrans2D1" presStyleIdx="0" presStyleCnt="0"/>
      <dgm:spPr/>
    </dgm:pt>
    <dgm:pt modelId="{89E07017-054D-4A3E-BFD1-9D77FBB77B92}" type="pres">
      <dgm:prSet presAssocID="{0FABD723-0E00-4C47-9CEB-EB42B988857B}" presName="compNode" presStyleCnt="0"/>
      <dgm:spPr/>
    </dgm:pt>
    <dgm:pt modelId="{AFE4F3C1-5DC1-4133-A94A-5E339200056D}" type="pres">
      <dgm:prSet presAssocID="{0FABD723-0E00-4C47-9CEB-EB42B988857B}" presName="iconBgRect" presStyleLbl="bgShp" presStyleIdx="2" presStyleCnt="4"/>
      <dgm:spPr/>
    </dgm:pt>
    <dgm:pt modelId="{3EC1D70A-031A-4E0D-B10E-C299900B9F30}" type="pres">
      <dgm:prSet presAssocID="{0FABD723-0E00-4C47-9CEB-EB42B988857B}"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assroom"/>
        </a:ext>
      </dgm:extLst>
    </dgm:pt>
    <dgm:pt modelId="{067D50A6-3D26-498F-A570-B864E665E3A1}" type="pres">
      <dgm:prSet presAssocID="{0FABD723-0E00-4C47-9CEB-EB42B988857B}" presName="spaceRect" presStyleCnt="0"/>
      <dgm:spPr/>
    </dgm:pt>
    <dgm:pt modelId="{6711D5F6-F845-4CF6-86F0-CB3B58964656}" type="pres">
      <dgm:prSet presAssocID="{0FABD723-0E00-4C47-9CEB-EB42B988857B}" presName="textRect" presStyleLbl="revTx" presStyleIdx="2" presStyleCnt="4">
        <dgm:presLayoutVars>
          <dgm:chMax val="1"/>
          <dgm:chPref val="1"/>
        </dgm:presLayoutVars>
      </dgm:prSet>
      <dgm:spPr/>
    </dgm:pt>
    <dgm:pt modelId="{DAC13E71-87E6-4D4A-8763-7A41578B05C3}" type="pres">
      <dgm:prSet presAssocID="{00513561-0FFA-46F2-8D1E-C8E36DF2FE32}" presName="sibTrans" presStyleLbl="sibTrans2D1" presStyleIdx="0" presStyleCnt="0"/>
      <dgm:spPr/>
    </dgm:pt>
    <dgm:pt modelId="{2D767693-F343-4826-AF2D-4C31889E5ECE}" type="pres">
      <dgm:prSet presAssocID="{C462FD69-B227-4886-AF22-508B9A3E4A97}" presName="compNode" presStyleCnt="0"/>
      <dgm:spPr/>
    </dgm:pt>
    <dgm:pt modelId="{56D04F19-65E6-471A-8CA0-37F00E9482BD}" type="pres">
      <dgm:prSet presAssocID="{C462FD69-B227-4886-AF22-508B9A3E4A97}" presName="iconBgRect" presStyleLbl="bgShp" presStyleIdx="3" presStyleCnt="4"/>
      <dgm:spPr/>
    </dgm:pt>
    <dgm:pt modelId="{F1D6CAD1-FBF7-4332-BCB8-AF235EFF2B12}" type="pres">
      <dgm:prSet presAssocID="{C462FD69-B227-4886-AF22-508B9A3E4A97}"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onthly calendar"/>
        </a:ext>
      </dgm:extLst>
    </dgm:pt>
    <dgm:pt modelId="{8DF9F736-4F10-42E6-BBC6-B1A0A162ED1F}" type="pres">
      <dgm:prSet presAssocID="{C462FD69-B227-4886-AF22-508B9A3E4A97}" presName="spaceRect" presStyleCnt="0"/>
      <dgm:spPr/>
    </dgm:pt>
    <dgm:pt modelId="{24B9D9DC-7D3F-4117-B581-D88BCABA6685}" type="pres">
      <dgm:prSet presAssocID="{C462FD69-B227-4886-AF22-508B9A3E4A97}" presName="textRect" presStyleLbl="revTx" presStyleIdx="3" presStyleCnt="4">
        <dgm:presLayoutVars>
          <dgm:chMax val="1"/>
          <dgm:chPref val="1"/>
        </dgm:presLayoutVars>
      </dgm:prSet>
      <dgm:spPr/>
    </dgm:pt>
  </dgm:ptLst>
  <dgm:cxnLst>
    <dgm:cxn modelId="{19C01E1C-4DEA-BB42-BC08-0FDD5BDFBF23}" type="presOf" srcId="{DBBD3E86-A323-4B25-A9BC-DAB3AB01B307}" destId="{251C666A-646F-455B-8884-980868401594}" srcOrd="0" destOrd="0" presId="urn:microsoft.com/office/officeart/2018/2/layout/IconCircleList"/>
    <dgm:cxn modelId="{E6A6A729-775B-5F4C-8EE6-9D67E359B3E2}" type="presOf" srcId="{F9F33749-3A10-4C9F-875A-8AC329EAA83E}" destId="{44ACAE93-F7CA-4B8D-B71B-251A279C900F}" srcOrd="0" destOrd="0" presId="urn:microsoft.com/office/officeart/2018/2/layout/IconCircleList"/>
    <dgm:cxn modelId="{268C3B49-0A95-344B-AE37-7EA3C4098CD5}" type="presOf" srcId="{0FABD723-0E00-4C47-9CEB-EB42B988857B}" destId="{6711D5F6-F845-4CF6-86F0-CB3B58964656}" srcOrd="0" destOrd="0" presId="urn:microsoft.com/office/officeart/2018/2/layout/IconCircleList"/>
    <dgm:cxn modelId="{98BA9B53-C963-D94A-9AD7-E818D716FF19}" type="presOf" srcId="{1F38B059-4E4F-4AEE-85B3-943C8426083B}" destId="{322BDCEA-15AA-45AC-A3A9-7CF5DF2110C2}" srcOrd="0" destOrd="0" presId="urn:microsoft.com/office/officeart/2018/2/layout/IconCircleList"/>
    <dgm:cxn modelId="{A2CC1A75-7685-4F7B-AE01-DD636AAE9B74}" srcId="{DBBD3E86-A323-4B25-A9BC-DAB3AB01B307}" destId="{F9F33749-3A10-4C9F-875A-8AC329EAA83E}" srcOrd="0" destOrd="0" parTransId="{D663F19E-8690-418C-8E56-B56EACAA4336}" sibTransId="{2B7F3FD6-0B70-4861-BB2F-94639DE13838}"/>
    <dgm:cxn modelId="{5768EF85-A046-4DFF-AAAE-052B7E53BAA4}" srcId="{DBBD3E86-A323-4B25-A9BC-DAB3AB01B307}" destId="{FAD67AA3-D90F-4234-934C-003A09CD498F}" srcOrd="1" destOrd="0" parTransId="{FA2534BD-FD12-447F-A9FC-FA5C8872E312}" sibTransId="{1F38B059-4E4F-4AEE-85B3-943C8426083B}"/>
    <dgm:cxn modelId="{ACF0BF88-95B2-714F-B15E-C2CCDEE4FBC1}" type="presOf" srcId="{00513561-0FFA-46F2-8D1E-C8E36DF2FE32}" destId="{DAC13E71-87E6-4D4A-8763-7A41578B05C3}" srcOrd="0" destOrd="0" presId="urn:microsoft.com/office/officeart/2018/2/layout/IconCircleList"/>
    <dgm:cxn modelId="{C0EAB88B-5766-BD44-A75A-A872E7BDCF71}" type="presOf" srcId="{FAD67AA3-D90F-4234-934C-003A09CD498F}" destId="{3434895B-5EED-4354-8582-796C20B81356}" srcOrd="0" destOrd="0" presId="urn:microsoft.com/office/officeart/2018/2/layout/IconCircleList"/>
    <dgm:cxn modelId="{5C62BC8C-DEF1-DD4F-A305-F7AFE0F645D3}" type="presOf" srcId="{2B7F3FD6-0B70-4861-BB2F-94639DE13838}" destId="{1CF21093-08CD-4AAC-B578-D8436164C254}" srcOrd="0" destOrd="0" presId="urn:microsoft.com/office/officeart/2018/2/layout/IconCircleList"/>
    <dgm:cxn modelId="{45189E97-2BC2-4F4F-AACC-F8D4C304B2DE}" srcId="{DBBD3E86-A323-4B25-A9BC-DAB3AB01B307}" destId="{0FABD723-0E00-4C47-9CEB-EB42B988857B}" srcOrd="2" destOrd="0" parTransId="{645CB843-B0E1-4F7D-A527-8499DEA257D4}" sibTransId="{00513561-0FFA-46F2-8D1E-C8E36DF2FE32}"/>
    <dgm:cxn modelId="{CCE02CD0-6910-4C93-8B76-335FC1653D48}" srcId="{DBBD3E86-A323-4B25-A9BC-DAB3AB01B307}" destId="{C462FD69-B227-4886-AF22-508B9A3E4A97}" srcOrd="3" destOrd="0" parTransId="{27DD561D-C517-4AF6-BA41-843343CB2E7B}" sibTransId="{311B4339-BACC-44C5-A496-626B1F45983B}"/>
    <dgm:cxn modelId="{E47658E6-CFD1-424A-ADB1-85D027EBFCB9}" type="presOf" srcId="{C462FD69-B227-4886-AF22-508B9A3E4A97}" destId="{24B9D9DC-7D3F-4117-B581-D88BCABA6685}" srcOrd="0" destOrd="0" presId="urn:microsoft.com/office/officeart/2018/2/layout/IconCircleList"/>
    <dgm:cxn modelId="{8B277B0D-4B51-C54E-9C93-7989A2B921DD}" type="presParOf" srcId="{251C666A-646F-455B-8884-980868401594}" destId="{FDF87DC9-6A34-459F-8C8D-E9CC1431D363}" srcOrd="0" destOrd="0" presId="urn:microsoft.com/office/officeart/2018/2/layout/IconCircleList"/>
    <dgm:cxn modelId="{165B6400-1B98-3B4F-8A9C-46D2E1B65C88}" type="presParOf" srcId="{FDF87DC9-6A34-459F-8C8D-E9CC1431D363}" destId="{7DA2910B-61BC-47A8-9968-F1F53E05DC2A}" srcOrd="0" destOrd="0" presId="urn:microsoft.com/office/officeart/2018/2/layout/IconCircleList"/>
    <dgm:cxn modelId="{61A10B64-28BA-3945-969E-D490A8F5065C}" type="presParOf" srcId="{7DA2910B-61BC-47A8-9968-F1F53E05DC2A}" destId="{B9FD64FC-5A43-4ED7-880A-B4C6C8446CB1}" srcOrd="0" destOrd="0" presId="urn:microsoft.com/office/officeart/2018/2/layout/IconCircleList"/>
    <dgm:cxn modelId="{BF5DD616-63D3-9246-ACEB-51C3C7D5EB05}" type="presParOf" srcId="{7DA2910B-61BC-47A8-9968-F1F53E05DC2A}" destId="{D09CAA5A-420A-431A-B7E7-0EDFE77F5BE6}" srcOrd="1" destOrd="0" presId="urn:microsoft.com/office/officeart/2018/2/layout/IconCircleList"/>
    <dgm:cxn modelId="{5310ED12-C8FE-0C43-8000-1064E56D945F}" type="presParOf" srcId="{7DA2910B-61BC-47A8-9968-F1F53E05DC2A}" destId="{4BF5229B-46CF-46AE-A795-52AA4F806A58}" srcOrd="2" destOrd="0" presId="urn:microsoft.com/office/officeart/2018/2/layout/IconCircleList"/>
    <dgm:cxn modelId="{FDAEEA57-7611-D94E-A039-490224A98A0B}" type="presParOf" srcId="{7DA2910B-61BC-47A8-9968-F1F53E05DC2A}" destId="{44ACAE93-F7CA-4B8D-B71B-251A279C900F}" srcOrd="3" destOrd="0" presId="urn:microsoft.com/office/officeart/2018/2/layout/IconCircleList"/>
    <dgm:cxn modelId="{1DA835DD-2C70-8A46-A99C-20D55A8A5CC2}" type="presParOf" srcId="{FDF87DC9-6A34-459F-8C8D-E9CC1431D363}" destId="{1CF21093-08CD-4AAC-B578-D8436164C254}" srcOrd="1" destOrd="0" presId="urn:microsoft.com/office/officeart/2018/2/layout/IconCircleList"/>
    <dgm:cxn modelId="{23C6420C-2E60-3E4C-B6E8-73559C11789B}" type="presParOf" srcId="{FDF87DC9-6A34-459F-8C8D-E9CC1431D363}" destId="{CAD734C9-039B-4679-BD8D-FD333A6B1919}" srcOrd="2" destOrd="0" presId="urn:microsoft.com/office/officeart/2018/2/layout/IconCircleList"/>
    <dgm:cxn modelId="{F5353635-761B-0944-90F6-F27082AE4C8E}" type="presParOf" srcId="{CAD734C9-039B-4679-BD8D-FD333A6B1919}" destId="{E3FA265D-1F64-437C-9D14-87A8D84F0A91}" srcOrd="0" destOrd="0" presId="urn:microsoft.com/office/officeart/2018/2/layout/IconCircleList"/>
    <dgm:cxn modelId="{D04F3A68-B39D-1148-B619-55C91E640D4A}" type="presParOf" srcId="{CAD734C9-039B-4679-BD8D-FD333A6B1919}" destId="{255F7215-C289-4D45-BEDE-5BB0A1A2EF5F}" srcOrd="1" destOrd="0" presId="urn:microsoft.com/office/officeart/2018/2/layout/IconCircleList"/>
    <dgm:cxn modelId="{F97FD20E-24B9-CB47-A773-590F3DF5B137}" type="presParOf" srcId="{CAD734C9-039B-4679-BD8D-FD333A6B1919}" destId="{908BFC64-4831-4886-B044-66959ACE189D}" srcOrd="2" destOrd="0" presId="urn:microsoft.com/office/officeart/2018/2/layout/IconCircleList"/>
    <dgm:cxn modelId="{95C544CA-8773-9C43-82B1-D38445CF104A}" type="presParOf" srcId="{CAD734C9-039B-4679-BD8D-FD333A6B1919}" destId="{3434895B-5EED-4354-8582-796C20B81356}" srcOrd="3" destOrd="0" presId="urn:microsoft.com/office/officeart/2018/2/layout/IconCircleList"/>
    <dgm:cxn modelId="{60A71A67-6A9D-0848-AC02-E86A181309F4}" type="presParOf" srcId="{FDF87DC9-6A34-459F-8C8D-E9CC1431D363}" destId="{322BDCEA-15AA-45AC-A3A9-7CF5DF2110C2}" srcOrd="3" destOrd="0" presId="urn:microsoft.com/office/officeart/2018/2/layout/IconCircleList"/>
    <dgm:cxn modelId="{B05E3E76-8F03-434D-9593-2E63AAE17D41}" type="presParOf" srcId="{FDF87DC9-6A34-459F-8C8D-E9CC1431D363}" destId="{89E07017-054D-4A3E-BFD1-9D77FBB77B92}" srcOrd="4" destOrd="0" presId="urn:microsoft.com/office/officeart/2018/2/layout/IconCircleList"/>
    <dgm:cxn modelId="{A91977F1-1816-CC4F-8505-0396909D191D}" type="presParOf" srcId="{89E07017-054D-4A3E-BFD1-9D77FBB77B92}" destId="{AFE4F3C1-5DC1-4133-A94A-5E339200056D}" srcOrd="0" destOrd="0" presId="urn:microsoft.com/office/officeart/2018/2/layout/IconCircleList"/>
    <dgm:cxn modelId="{0D893F0D-3464-9848-992F-D39F5003E1D8}" type="presParOf" srcId="{89E07017-054D-4A3E-BFD1-9D77FBB77B92}" destId="{3EC1D70A-031A-4E0D-B10E-C299900B9F30}" srcOrd="1" destOrd="0" presId="urn:microsoft.com/office/officeart/2018/2/layout/IconCircleList"/>
    <dgm:cxn modelId="{C7F0CEC3-AC10-954E-9AC5-2D2961981FBC}" type="presParOf" srcId="{89E07017-054D-4A3E-BFD1-9D77FBB77B92}" destId="{067D50A6-3D26-498F-A570-B864E665E3A1}" srcOrd="2" destOrd="0" presId="urn:microsoft.com/office/officeart/2018/2/layout/IconCircleList"/>
    <dgm:cxn modelId="{AFD0AA8D-8172-9B45-A31B-CA1E24AB9AE3}" type="presParOf" srcId="{89E07017-054D-4A3E-BFD1-9D77FBB77B92}" destId="{6711D5F6-F845-4CF6-86F0-CB3B58964656}" srcOrd="3" destOrd="0" presId="urn:microsoft.com/office/officeart/2018/2/layout/IconCircleList"/>
    <dgm:cxn modelId="{3E6DC8D5-3149-8C46-BBEF-30F0DB806BDA}" type="presParOf" srcId="{FDF87DC9-6A34-459F-8C8D-E9CC1431D363}" destId="{DAC13E71-87E6-4D4A-8763-7A41578B05C3}" srcOrd="5" destOrd="0" presId="urn:microsoft.com/office/officeart/2018/2/layout/IconCircleList"/>
    <dgm:cxn modelId="{E3457970-4785-9C4F-ABD6-F85C728CC1B9}" type="presParOf" srcId="{FDF87DC9-6A34-459F-8C8D-E9CC1431D363}" destId="{2D767693-F343-4826-AF2D-4C31889E5ECE}" srcOrd="6" destOrd="0" presId="urn:microsoft.com/office/officeart/2018/2/layout/IconCircleList"/>
    <dgm:cxn modelId="{9414887E-C946-834D-8B51-6604E5945880}" type="presParOf" srcId="{2D767693-F343-4826-AF2D-4C31889E5ECE}" destId="{56D04F19-65E6-471A-8CA0-37F00E9482BD}" srcOrd="0" destOrd="0" presId="urn:microsoft.com/office/officeart/2018/2/layout/IconCircleList"/>
    <dgm:cxn modelId="{14379A2D-035C-9D43-99A1-22B67112E997}" type="presParOf" srcId="{2D767693-F343-4826-AF2D-4C31889E5ECE}" destId="{F1D6CAD1-FBF7-4332-BCB8-AF235EFF2B12}" srcOrd="1" destOrd="0" presId="urn:microsoft.com/office/officeart/2018/2/layout/IconCircleList"/>
    <dgm:cxn modelId="{11334DD7-8196-4E4F-A279-5A08B1A86DC6}" type="presParOf" srcId="{2D767693-F343-4826-AF2D-4C31889E5ECE}" destId="{8DF9F736-4F10-42E6-BBC6-B1A0A162ED1F}" srcOrd="2" destOrd="0" presId="urn:microsoft.com/office/officeart/2018/2/layout/IconCircleList"/>
    <dgm:cxn modelId="{4E8FEF6B-E0B9-0A4C-8990-BA7B1F70F0CA}" type="presParOf" srcId="{2D767693-F343-4826-AF2D-4C31889E5ECE}" destId="{24B9D9DC-7D3F-4117-B581-D88BCABA6685}"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A5C270B-BED3-4386-A320-B4BF4DE9C166}"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BBB62E7A-C4A2-48DE-B827-B8D9CC8DEE46}">
      <dgm:prSet/>
      <dgm:spPr/>
      <dgm:t>
        <a:bodyPr/>
        <a:lstStyle/>
        <a:p>
          <a:r>
            <a:rPr lang="en-GB"/>
            <a:t>The final year deals with completing a dissertation in your chosen area of interest. </a:t>
          </a:r>
          <a:endParaRPr lang="en-US"/>
        </a:p>
      </dgm:t>
    </dgm:pt>
    <dgm:pt modelId="{D6924D78-960E-444E-A8C5-A814938CD88A}" type="parTrans" cxnId="{C1A9FDDE-F5D1-4A70-9D15-BE8697DB8844}">
      <dgm:prSet/>
      <dgm:spPr/>
      <dgm:t>
        <a:bodyPr/>
        <a:lstStyle/>
        <a:p>
          <a:endParaRPr lang="en-US"/>
        </a:p>
      </dgm:t>
    </dgm:pt>
    <dgm:pt modelId="{42C18964-E8F3-417F-8398-23F87B5DA9F2}" type="sibTrans" cxnId="{C1A9FDDE-F5D1-4A70-9D15-BE8697DB8844}">
      <dgm:prSet/>
      <dgm:spPr/>
      <dgm:t>
        <a:bodyPr/>
        <a:lstStyle/>
        <a:p>
          <a:endParaRPr lang="en-US"/>
        </a:p>
      </dgm:t>
    </dgm:pt>
    <dgm:pt modelId="{3AB8284E-FD3E-4CBF-B81F-3247F3AA102F}">
      <dgm:prSet/>
      <dgm:spPr/>
      <dgm:t>
        <a:bodyPr/>
        <a:lstStyle/>
        <a:p>
          <a:r>
            <a:rPr lang="en-GB"/>
            <a:t>You learn a great deal about many different ethnic groups, and also about a variety of mental illness. </a:t>
          </a:r>
          <a:endParaRPr lang="en-US"/>
        </a:p>
      </dgm:t>
    </dgm:pt>
    <dgm:pt modelId="{DEFFCD4E-ABA0-4DB0-A469-C597A62F8B1E}" type="parTrans" cxnId="{718F80D5-A2FA-4F34-BC87-EF416767751D}">
      <dgm:prSet/>
      <dgm:spPr/>
      <dgm:t>
        <a:bodyPr/>
        <a:lstStyle/>
        <a:p>
          <a:endParaRPr lang="en-US"/>
        </a:p>
      </dgm:t>
    </dgm:pt>
    <dgm:pt modelId="{A738BF35-84B3-438C-8259-E537855428FD}" type="sibTrans" cxnId="{718F80D5-A2FA-4F34-BC87-EF416767751D}">
      <dgm:prSet/>
      <dgm:spPr/>
      <dgm:t>
        <a:bodyPr/>
        <a:lstStyle/>
        <a:p>
          <a:endParaRPr lang="en-US"/>
        </a:p>
      </dgm:t>
    </dgm:pt>
    <dgm:pt modelId="{CA39F587-C492-476F-A89B-5DCBEEF5A1DF}">
      <dgm:prSet/>
      <dgm:spPr/>
      <dgm:t>
        <a:bodyPr/>
        <a:lstStyle/>
        <a:p>
          <a:r>
            <a:rPr lang="en-GB" dirty="0"/>
            <a:t>There is training provided before starting placements such as Therapeutic Crisis Intervention (TCI) and Management of Actual or Potential Aggression (MAPA) so one can deal with any matters that arise while on placement.</a:t>
          </a:r>
          <a:endParaRPr lang="en-US" dirty="0"/>
        </a:p>
      </dgm:t>
    </dgm:pt>
    <dgm:pt modelId="{1BDC8D2C-DEC5-4D6F-97B3-ABAA1CA28E16}" type="parTrans" cxnId="{01254A43-7A1C-4F93-B85A-3863AFDA0D67}">
      <dgm:prSet/>
      <dgm:spPr/>
      <dgm:t>
        <a:bodyPr/>
        <a:lstStyle/>
        <a:p>
          <a:endParaRPr lang="en-US"/>
        </a:p>
      </dgm:t>
    </dgm:pt>
    <dgm:pt modelId="{8789E5B5-57FA-455F-B273-E4F9B3AABE5B}" type="sibTrans" cxnId="{01254A43-7A1C-4F93-B85A-3863AFDA0D67}">
      <dgm:prSet/>
      <dgm:spPr/>
      <dgm:t>
        <a:bodyPr/>
        <a:lstStyle/>
        <a:p>
          <a:endParaRPr lang="en-US"/>
        </a:p>
      </dgm:t>
    </dgm:pt>
    <dgm:pt modelId="{47C0F510-3220-4B90-A9C2-4F9AFACA8BE4}">
      <dgm:prSet/>
      <dgm:spPr/>
      <dgm:t>
        <a:bodyPr/>
        <a:lstStyle/>
        <a:p>
          <a:r>
            <a:rPr lang="en-GB"/>
            <a:t>In Ireland, the minimum pre-requisite qualification to practice as a Social Care Worker in the publicly funded health sector is a 3-year Level 7 degree.</a:t>
          </a:r>
          <a:endParaRPr lang="en-US"/>
        </a:p>
      </dgm:t>
    </dgm:pt>
    <dgm:pt modelId="{A61E19E6-CFF9-48BF-932E-7E3E6F9F4AF2}" type="parTrans" cxnId="{7D795FF7-4890-4592-9BF2-45281EDAE8C4}">
      <dgm:prSet/>
      <dgm:spPr/>
      <dgm:t>
        <a:bodyPr/>
        <a:lstStyle/>
        <a:p>
          <a:endParaRPr lang="en-US"/>
        </a:p>
      </dgm:t>
    </dgm:pt>
    <dgm:pt modelId="{0A95A716-9B45-4756-9D47-CAB2BB96B863}" type="sibTrans" cxnId="{7D795FF7-4890-4592-9BF2-45281EDAE8C4}">
      <dgm:prSet/>
      <dgm:spPr/>
      <dgm:t>
        <a:bodyPr/>
        <a:lstStyle/>
        <a:p>
          <a:endParaRPr lang="en-US"/>
        </a:p>
      </dgm:t>
    </dgm:pt>
    <dgm:pt modelId="{5CC7DAB9-3F2C-A345-A6A7-1686AF42BD50}" type="pres">
      <dgm:prSet presAssocID="{5A5C270B-BED3-4386-A320-B4BF4DE9C166}" presName="linear" presStyleCnt="0">
        <dgm:presLayoutVars>
          <dgm:animLvl val="lvl"/>
          <dgm:resizeHandles val="exact"/>
        </dgm:presLayoutVars>
      </dgm:prSet>
      <dgm:spPr/>
    </dgm:pt>
    <dgm:pt modelId="{8A71C97F-D8FB-1C45-BCFD-6119DA068C79}" type="pres">
      <dgm:prSet presAssocID="{BBB62E7A-C4A2-48DE-B827-B8D9CC8DEE46}" presName="parentText" presStyleLbl="node1" presStyleIdx="0" presStyleCnt="4">
        <dgm:presLayoutVars>
          <dgm:chMax val="0"/>
          <dgm:bulletEnabled val="1"/>
        </dgm:presLayoutVars>
      </dgm:prSet>
      <dgm:spPr/>
    </dgm:pt>
    <dgm:pt modelId="{CCDE2DC2-9EEE-CF4A-A918-D1E10BB54398}" type="pres">
      <dgm:prSet presAssocID="{42C18964-E8F3-417F-8398-23F87B5DA9F2}" presName="spacer" presStyleCnt="0"/>
      <dgm:spPr/>
    </dgm:pt>
    <dgm:pt modelId="{7D53AF16-581A-EA40-AE9F-30D1966C47C5}" type="pres">
      <dgm:prSet presAssocID="{3AB8284E-FD3E-4CBF-B81F-3247F3AA102F}" presName="parentText" presStyleLbl="node1" presStyleIdx="1" presStyleCnt="4">
        <dgm:presLayoutVars>
          <dgm:chMax val="0"/>
          <dgm:bulletEnabled val="1"/>
        </dgm:presLayoutVars>
      </dgm:prSet>
      <dgm:spPr/>
    </dgm:pt>
    <dgm:pt modelId="{D2837FE4-2F13-244E-9F03-247531224D23}" type="pres">
      <dgm:prSet presAssocID="{A738BF35-84B3-438C-8259-E537855428FD}" presName="spacer" presStyleCnt="0"/>
      <dgm:spPr/>
    </dgm:pt>
    <dgm:pt modelId="{31F82147-9D5D-E84C-B541-422E14795A2A}" type="pres">
      <dgm:prSet presAssocID="{CA39F587-C492-476F-A89B-5DCBEEF5A1DF}" presName="parentText" presStyleLbl="node1" presStyleIdx="2" presStyleCnt="4">
        <dgm:presLayoutVars>
          <dgm:chMax val="0"/>
          <dgm:bulletEnabled val="1"/>
        </dgm:presLayoutVars>
      </dgm:prSet>
      <dgm:spPr/>
    </dgm:pt>
    <dgm:pt modelId="{BB3B74EB-707A-5240-B468-56BFCA779AD2}" type="pres">
      <dgm:prSet presAssocID="{8789E5B5-57FA-455F-B273-E4F9B3AABE5B}" presName="spacer" presStyleCnt="0"/>
      <dgm:spPr/>
    </dgm:pt>
    <dgm:pt modelId="{09555097-8E1C-0145-BCED-5DDBB61EC8E2}" type="pres">
      <dgm:prSet presAssocID="{47C0F510-3220-4B90-A9C2-4F9AFACA8BE4}" presName="parentText" presStyleLbl="node1" presStyleIdx="3" presStyleCnt="4">
        <dgm:presLayoutVars>
          <dgm:chMax val="0"/>
          <dgm:bulletEnabled val="1"/>
        </dgm:presLayoutVars>
      </dgm:prSet>
      <dgm:spPr/>
    </dgm:pt>
  </dgm:ptLst>
  <dgm:cxnLst>
    <dgm:cxn modelId="{B710FE16-B0D6-8B40-9BCE-08D071081D99}" type="presOf" srcId="{3AB8284E-FD3E-4CBF-B81F-3247F3AA102F}" destId="{7D53AF16-581A-EA40-AE9F-30D1966C47C5}" srcOrd="0" destOrd="0" presId="urn:microsoft.com/office/officeart/2005/8/layout/vList2"/>
    <dgm:cxn modelId="{01254A43-7A1C-4F93-B85A-3863AFDA0D67}" srcId="{5A5C270B-BED3-4386-A320-B4BF4DE9C166}" destId="{CA39F587-C492-476F-A89B-5DCBEEF5A1DF}" srcOrd="2" destOrd="0" parTransId="{1BDC8D2C-DEC5-4D6F-97B3-ABAA1CA28E16}" sibTransId="{8789E5B5-57FA-455F-B273-E4F9B3AABE5B}"/>
    <dgm:cxn modelId="{2E6240A9-763F-6F49-AD8C-E68AE1674203}" type="presOf" srcId="{BBB62E7A-C4A2-48DE-B827-B8D9CC8DEE46}" destId="{8A71C97F-D8FB-1C45-BCFD-6119DA068C79}" srcOrd="0" destOrd="0" presId="urn:microsoft.com/office/officeart/2005/8/layout/vList2"/>
    <dgm:cxn modelId="{D3AB20CC-C9DC-7443-828F-3885711EA3B9}" type="presOf" srcId="{CA39F587-C492-476F-A89B-5DCBEEF5A1DF}" destId="{31F82147-9D5D-E84C-B541-422E14795A2A}" srcOrd="0" destOrd="0" presId="urn:microsoft.com/office/officeart/2005/8/layout/vList2"/>
    <dgm:cxn modelId="{E7018BCE-8A87-904E-ACC2-76EC74641AE9}" type="presOf" srcId="{5A5C270B-BED3-4386-A320-B4BF4DE9C166}" destId="{5CC7DAB9-3F2C-A345-A6A7-1686AF42BD50}" srcOrd="0" destOrd="0" presId="urn:microsoft.com/office/officeart/2005/8/layout/vList2"/>
    <dgm:cxn modelId="{718F80D5-A2FA-4F34-BC87-EF416767751D}" srcId="{5A5C270B-BED3-4386-A320-B4BF4DE9C166}" destId="{3AB8284E-FD3E-4CBF-B81F-3247F3AA102F}" srcOrd="1" destOrd="0" parTransId="{DEFFCD4E-ABA0-4DB0-A469-C597A62F8B1E}" sibTransId="{A738BF35-84B3-438C-8259-E537855428FD}"/>
    <dgm:cxn modelId="{C1A9FDDE-F5D1-4A70-9D15-BE8697DB8844}" srcId="{5A5C270B-BED3-4386-A320-B4BF4DE9C166}" destId="{BBB62E7A-C4A2-48DE-B827-B8D9CC8DEE46}" srcOrd="0" destOrd="0" parTransId="{D6924D78-960E-444E-A8C5-A814938CD88A}" sibTransId="{42C18964-E8F3-417F-8398-23F87B5DA9F2}"/>
    <dgm:cxn modelId="{CCE315E2-38B9-1248-9090-CF2B4FE88D35}" type="presOf" srcId="{47C0F510-3220-4B90-A9C2-4F9AFACA8BE4}" destId="{09555097-8E1C-0145-BCED-5DDBB61EC8E2}" srcOrd="0" destOrd="0" presId="urn:microsoft.com/office/officeart/2005/8/layout/vList2"/>
    <dgm:cxn modelId="{7D795FF7-4890-4592-9BF2-45281EDAE8C4}" srcId="{5A5C270B-BED3-4386-A320-B4BF4DE9C166}" destId="{47C0F510-3220-4B90-A9C2-4F9AFACA8BE4}" srcOrd="3" destOrd="0" parTransId="{A61E19E6-CFF9-48BF-932E-7E3E6F9F4AF2}" sibTransId="{0A95A716-9B45-4756-9D47-CAB2BB96B863}"/>
    <dgm:cxn modelId="{3DA8519D-A0A7-4F40-B1BD-92F7C4709ADD}" type="presParOf" srcId="{5CC7DAB9-3F2C-A345-A6A7-1686AF42BD50}" destId="{8A71C97F-D8FB-1C45-BCFD-6119DA068C79}" srcOrd="0" destOrd="0" presId="urn:microsoft.com/office/officeart/2005/8/layout/vList2"/>
    <dgm:cxn modelId="{9FECD6EE-61F9-9042-B5DF-F7EFB75D127C}" type="presParOf" srcId="{5CC7DAB9-3F2C-A345-A6A7-1686AF42BD50}" destId="{CCDE2DC2-9EEE-CF4A-A918-D1E10BB54398}" srcOrd="1" destOrd="0" presId="urn:microsoft.com/office/officeart/2005/8/layout/vList2"/>
    <dgm:cxn modelId="{987D4541-1FA3-FA4D-A341-76E88627E28E}" type="presParOf" srcId="{5CC7DAB9-3F2C-A345-A6A7-1686AF42BD50}" destId="{7D53AF16-581A-EA40-AE9F-30D1966C47C5}" srcOrd="2" destOrd="0" presId="urn:microsoft.com/office/officeart/2005/8/layout/vList2"/>
    <dgm:cxn modelId="{C077F114-0EED-1148-9274-759A0385ACEC}" type="presParOf" srcId="{5CC7DAB9-3F2C-A345-A6A7-1686AF42BD50}" destId="{D2837FE4-2F13-244E-9F03-247531224D23}" srcOrd="3" destOrd="0" presId="urn:microsoft.com/office/officeart/2005/8/layout/vList2"/>
    <dgm:cxn modelId="{8D8D3BA3-9BBE-F844-AD64-C39578AD4050}" type="presParOf" srcId="{5CC7DAB9-3F2C-A345-A6A7-1686AF42BD50}" destId="{31F82147-9D5D-E84C-B541-422E14795A2A}" srcOrd="4" destOrd="0" presId="urn:microsoft.com/office/officeart/2005/8/layout/vList2"/>
    <dgm:cxn modelId="{A2BC4FE9-D6CB-EE46-9B4B-D45061C333E7}" type="presParOf" srcId="{5CC7DAB9-3F2C-A345-A6A7-1686AF42BD50}" destId="{BB3B74EB-707A-5240-B468-56BFCA779AD2}" srcOrd="5" destOrd="0" presId="urn:microsoft.com/office/officeart/2005/8/layout/vList2"/>
    <dgm:cxn modelId="{9CF263CF-9415-AC4C-8D66-EABBB2C4B04B}" type="presParOf" srcId="{5CC7DAB9-3F2C-A345-A6A7-1686AF42BD50}" destId="{09555097-8E1C-0145-BCED-5DDBB61EC8E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F83D044-83D5-4068-B437-6B8FD1BBD304}"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C9945278-C300-4A8D-AE1D-4A2558DF93AD}">
      <dgm:prSet/>
      <dgm:spPr/>
      <dgm:t>
        <a:bodyPr/>
        <a:lstStyle/>
        <a:p>
          <a:r>
            <a:rPr lang="en-GB"/>
            <a:t>Strong communication </a:t>
          </a:r>
          <a:endParaRPr lang="en-US"/>
        </a:p>
      </dgm:t>
    </dgm:pt>
    <dgm:pt modelId="{20F68B23-92B6-4DD5-8C25-2D75F05E0A8A}" type="parTrans" cxnId="{F014777E-04C4-42B8-9A94-1AEB78D8B171}">
      <dgm:prSet/>
      <dgm:spPr/>
      <dgm:t>
        <a:bodyPr/>
        <a:lstStyle/>
        <a:p>
          <a:endParaRPr lang="en-US"/>
        </a:p>
      </dgm:t>
    </dgm:pt>
    <dgm:pt modelId="{2877CC03-88D0-4E8D-8529-09C22BCA2AF4}" type="sibTrans" cxnId="{F014777E-04C4-42B8-9A94-1AEB78D8B171}">
      <dgm:prSet/>
      <dgm:spPr/>
      <dgm:t>
        <a:bodyPr/>
        <a:lstStyle/>
        <a:p>
          <a:endParaRPr lang="en-US"/>
        </a:p>
      </dgm:t>
    </dgm:pt>
    <dgm:pt modelId="{FAE746E4-229C-43BF-BB69-86FDB822501D}">
      <dgm:prSet/>
      <dgm:spPr/>
      <dgm:t>
        <a:bodyPr/>
        <a:lstStyle/>
        <a:p>
          <a:r>
            <a:rPr lang="en-GB"/>
            <a:t>Empathy </a:t>
          </a:r>
          <a:endParaRPr lang="en-US"/>
        </a:p>
      </dgm:t>
    </dgm:pt>
    <dgm:pt modelId="{9954D665-6FB9-47DD-ACB2-E95DAA00BDE9}" type="parTrans" cxnId="{ED9AF4F5-8EFE-426F-9829-471597C78B35}">
      <dgm:prSet/>
      <dgm:spPr/>
      <dgm:t>
        <a:bodyPr/>
        <a:lstStyle/>
        <a:p>
          <a:endParaRPr lang="en-US"/>
        </a:p>
      </dgm:t>
    </dgm:pt>
    <dgm:pt modelId="{182FA885-11D4-4739-B361-C095E07CB46D}" type="sibTrans" cxnId="{ED9AF4F5-8EFE-426F-9829-471597C78B35}">
      <dgm:prSet/>
      <dgm:spPr/>
      <dgm:t>
        <a:bodyPr/>
        <a:lstStyle/>
        <a:p>
          <a:endParaRPr lang="en-US"/>
        </a:p>
      </dgm:t>
    </dgm:pt>
    <dgm:pt modelId="{81AD0FBC-B4AD-4056-8946-A59E4715A495}">
      <dgm:prSet/>
      <dgm:spPr/>
      <dgm:t>
        <a:bodyPr/>
        <a:lstStyle/>
        <a:p>
          <a:r>
            <a:rPr lang="en-GB"/>
            <a:t>Self-awareness </a:t>
          </a:r>
          <a:endParaRPr lang="en-US"/>
        </a:p>
      </dgm:t>
    </dgm:pt>
    <dgm:pt modelId="{A1F4D809-306A-4A62-81C4-49D24F87B416}" type="parTrans" cxnId="{5B360BA1-3FA8-4867-9CA8-7F7086E7874E}">
      <dgm:prSet/>
      <dgm:spPr/>
      <dgm:t>
        <a:bodyPr/>
        <a:lstStyle/>
        <a:p>
          <a:endParaRPr lang="en-US"/>
        </a:p>
      </dgm:t>
    </dgm:pt>
    <dgm:pt modelId="{B4CC7391-C25C-46E4-BAED-3CA95AA0A2B9}" type="sibTrans" cxnId="{5B360BA1-3FA8-4867-9CA8-7F7086E7874E}">
      <dgm:prSet/>
      <dgm:spPr/>
      <dgm:t>
        <a:bodyPr/>
        <a:lstStyle/>
        <a:p>
          <a:endParaRPr lang="en-US"/>
        </a:p>
      </dgm:t>
    </dgm:pt>
    <dgm:pt modelId="{F612A3B2-E8EC-4812-B8A3-E45D3B3B3FC9}">
      <dgm:prSet/>
      <dgm:spPr/>
      <dgm:t>
        <a:bodyPr/>
        <a:lstStyle/>
        <a:p>
          <a:r>
            <a:rPr lang="en-GB"/>
            <a:t>critical reflection</a:t>
          </a:r>
          <a:endParaRPr lang="en-US"/>
        </a:p>
      </dgm:t>
    </dgm:pt>
    <dgm:pt modelId="{B504D0C4-F164-4A51-B68D-20C513B2F28B}" type="parTrans" cxnId="{F54C1FBC-3ED7-4F21-9D19-5C568ABC857F}">
      <dgm:prSet/>
      <dgm:spPr/>
      <dgm:t>
        <a:bodyPr/>
        <a:lstStyle/>
        <a:p>
          <a:endParaRPr lang="en-US"/>
        </a:p>
      </dgm:t>
    </dgm:pt>
    <dgm:pt modelId="{6903CB52-6452-4D63-95FD-567B52BFC485}" type="sibTrans" cxnId="{F54C1FBC-3ED7-4F21-9D19-5C568ABC857F}">
      <dgm:prSet/>
      <dgm:spPr/>
      <dgm:t>
        <a:bodyPr/>
        <a:lstStyle/>
        <a:p>
          <a:endParaRPr lang="en-US"/>
        </a:p>
      </dgm:t>
    </dgm:pt>
    <dgm:pt modelId="{1CA25794-85D7-409A-ABFD-980485A28EE9}">
      <dgm:prSet/>
      <dgm:spPr/>
      <dgm:t>
        <a:bodyPr/>
        <a:lstStyle/>
        <a:p>
          <a:r>
            <a:rPr lang="en-GB"/>
            <a:t>Teamwork</a:t>
          </a:r>
          <a:endParaRPr lang="en-US"/>
        </a:p>
      </dgm:t>
    </dgm:pt>
    <dgm:pt modelId="{97DBA52E-7CA6-4F3B-9D45-C60ECA43E1FF}" type="parTrans" cxnId="{CEBAADE0-2BA8-4726-9FF2-02A0BAD3FC2D}">
      <dgm:prSet/>
      <dgm:spPr/>
      <dgm:t>
        <a:bodyPr/>
        <a:lstStyle/>
        <a:p>
          <a:endParaRPr lang="en-US"/>
        </a:p>
      </dgm:t>
    </dgm:pt>
    <dgm:pt modelId="{B60054FD-F3DF-46E1-AB88-7FB376A4C9B7}" type="sibTrans" cxnId="{CEBAADE0-2BA8-4726-9FF2-02A0BAD3FC2D}">
      <dgm:prSet/>
      <dgm:spPr/>
      <dgm:t>
        <a:bodyPr/>
        <a:lstStyle/>
        <a:p>
          <a:endParaRPr lang="en-US"/>
        </a:p>
      </dgm:t>
    </dgm:pt>
    <dgm:pt modelId="{A97776E7-B497-4477-A865-A964748D4796}">
      <dgm:prSet/>
      <dgm:spPr/>
      <dgm:t>
        <a:bodyPr/>
        <a:lstStyle/>
        <a:p>
          <a:r>
            <a:rPr lang="en-GB"/>
            <a:t>Report writing </a:t>
          </a:r>
          <a:endParaRPr lang="en-US"/>
        </a:p>
      </dgm:t>
    </dgm:pt>
    <dgm:pt modelId="{8D0BEC04-0D73-4626-8ECD-8E8A19DEC2C5}" type="parTrans" cxnId="{A360DB3A-B688-4A9C-B67D-10248A506740}">
      <dgm:prSet/>
      <dgm:spPr/>
      <dgm:t>
        <a:bodyPr/>
        <a:lstStyle/>
        <a:p>
          <a:endParaRPr lang="en-US"/>
        </a:p>
      </dgm:t>
    </dgm:pt>
    <dgm:pt modelId="{009B827C-89A9-4EF8-9BBF-E81E491CAAFD}" type="sibTrans" cxnId="{A360DB3A-B688-4A9C-B67D-10248A506740}">
      <dgm:prSet/>
      <dgm:spPr/>
      <dgm:t>
        <a:bodyPr/>
        <a:lstStyle/>
        <a:p>
          <a:endParaRPr lang="en-US"/>
        </a:p>
      </dgm:t>
    </dgm:pt>
    <dgm:pt modelId="{E87134B9-1941-4137-92B0-9E3D4FB54653}">
      <dgm:prSet/>
      <dgm:spPr/>
      <dgm:t>
        <a:bodyPr/>
        <a:lstStyle/>
        <a:p>
          <a:r>
            <a:rPr lang="en-GB"/>
            <a:t>Empowerment</a:t>
          </a:r>
          <a:endParaRPr lang="en-US"/>
        </a:p>
      </dgm:t>
    </dgm:pt>
    <dgm:pt modelId="{0EFAB40C-3599-4E5B-8A89-CB178BACBD7A}" type="parTrans" cxnId="{7E8BDA45-5823-4A71-8552-3C1947AF995D}">
      <dgm:prSet/>
      <dgm:spPr/>
      <dgm:t>
        <a:bodyPr/>
        <a:lstStyle/>
        <a:p>
          <a:endParaRPr lang="en-US"/>
        </a:p>
      </dgm:t>
    </dgm:pt>
    <dgm:pt modelId="{23C93EB1-2657-41AF-B84C-7B42AAAAF629}" type="sibTrans" cxnId="{7E8BDA45-5823-4A71-8552-3C1947AF995D}">
      <dgm:prSet/>
      <dgm:spPr/>
      <dgm:t>
        <a:bodyPr/>
        <a:lstStyle/>
        <a:p>
          <a:endParaRPr lang="en-US"/>
        </a:p>
      </dgm:t>
    </dgm:pt>
    <dgm:pt modelId="{2598C640-5648-475D-AF66-83D3BAFEF5F9}">
      <dgm:prSet/>
      <dgm:spPr/>
      <dgm:t>
        <a:bodyPr/>
        <a:lstStyle/>
        <a:p>
          <a:r>
            <a:rPr lang="en-GB"/>
            <a:t>Non-judgemental attitude</a:t>
          </a:r>
          <a:endParaRPr lang="en-US"/>
        </a:p>
      </dgm:t>
    </dgm:pt>
    <dgm:pt modelId="{7AA06589-3F30-4D98-B908-52F5CF03DC3F}" type="parTrans" cxnId="{3AB4618B-00CA-4ADF-A09D-1E696C55EE2C}">
      <dgm:prSet/>
      <dgm:spPr/>
      <dgm:t>
        <a:bodyPr/>
        <a:lstStyle/>
        <a:p>
          <a:endParaRPr lang="en-US"/>
        </a:p>
      </dgm:t>
    </dgm:pt>
    <dgm:pt modelId="{052860C2-ED0B-47D4-ADF3-431D14D163F0}" type="sibTrans" cxnId="{3AB4618B-00CA-4ADF-A09D-1E696C55EE2C}">
      <dgm:prSet/>
      <dgm:spPr/>
      <dgm:t>
        <a:bodyPr/>
        <a:lstStyle/>
        <a:p>
          <a:endParaRPr lang="en-US"/>
        </a:p>
      </dgm:t>
    </dgm:pt>
    <dgm:pt modelId="{AA2DFFA4-6EFD-4E3F-99EC-34F4618A6142}">
      <dgm:prSet/>
      <dgm:spPr/>
      <dgm:t>
        <a:bodyPr/>
        <a:lstStyle/>
        <a:p>
          <a:r>
            <a:rPr lang="en-GB"/>
            <a:t>Adherence to and knowledge of policies and procedures</a:t>
          </a:r>
          <a:endParaRPr lang="en-US"/>
        </a:p>
      </dgm:t>
    </dgm:pt>
    <dgm:pt modelId="{1890A994-3C22-4A81-BD69-E2331085FF2E}" type="parTrans" cxnId="{D27E2D1B-507E-4A16-90D8-FBB2C387B5D2}">
      <dgm:prSet/>
      <dgm:spPr/>
      <dgm:t>
        <a:bodyPr/>
        <a:lstStyle/>
        <a:p>
          <a:endParaRPr lang="en-US"/>
        </a:p>
      </dgm:t>
    </dgm:pt>
    <dgm:pt modelId="{2F4C0D13-9823-43BD-9114-BD5B5D4686F4}" type="sibTrans" cxnId="{D27E2D1B-507E-4A16-90D8-FBB2C387B5D2}">
      <dgm:prSet/>
      <dgm:spPr/>
      <dgm:t>
        <a:bodyPr/>
        <a:lstStyle/>
        <a:p>
          <a:endParaRPr lang="en-US"/>
        </a:p>
      </dgm:t>
    </dgm:pt>
    <dgm:pt modelId="{0AB1460E-36D1-47BB-A824-6641DCDCBA83}">
      <dgm:prSet/>
      <dgm:spPr/>
      <dgm:t>
        <a:bodyPr/>
        <a:lstStyle/>
        <a:p>
          <a:r>
            <a:rPr lang="en-GB"/>
            <a:t>Advocacy</a:t>
          </a:r>
          <a:endParaRPr lang="en-US"/>
        </a:p>
      </dgm:t>
    </dgm:pt>
    <dgm:pt modelId="{FE7B19BA-2D0F-4D62-B548-32501FC2151C}" type="parTrans" cxnId="{DB006674-F4A2-4609-B56A-7615BC3E7D9B}">
      <dgm:prSet/>
      <dgm:spPr/>
      <dgm:t>
        <a:bodyPr/>
        <a:lstStyle/>
        <a:p>
          <a:endParaRPr lang="en-US"/>
        </a:p>
      </dgm:t>
    </dgm:pt>
    <dgm:pt modelId="{62A24E28-CAAD-4426-9E58-70F617BA10F6}" type="sibTrans" cxnId="{DB006674-F4A2-4609-B56A-7615BC3E7D9B}">
      <dgm:prSet/>
      <dgm:spPr/>
      <dgm:t>
        <a:bodyPr/>
        <a:lstStyle/>
        <a:p>
          <a:endParaRPr lang="en-US"/>
        </a:p>
      </dgm:t>
    </dgm:pt>
    <dgm:pt modelId="{14CC7160-C884-4C20-A16B-FA4575565BA7}">
      <dgm:prSet/>
      <dgm:spPr/>
      <dgm:t>
        <a:bodyPr/>
        <a:lstStyle/>
        <a:p>
          <a:r>
            <a:rPr lang="en-GB"/>
            <a:t>Active listening skills. </a:t>
          </a:r>
          <a:endParaRPr lang="en-US"/>
        </a:p>
      </dgm:t>
    </dgm:pt>
    <dgm:pt modelId="{C7AA0519-258B-4826-91B7-D602651A8789}" type="parTrans" cxnId="{AD9A868D-CC32-4F2F-9790-E267B79E0B53}">
      <dgm:prSet/>
      <dgm:spPr/>
      <dgm:t>
        <a:bodyPr/>
        <a:lstStyle/>
        <a:p>
          <a:endParaRPr lang="en-US"/>
        </a:p>
      </dgm:t>
    </dgm:pt>
    <dgm:pt modelId="{EE289DE4-FDC6-47A2-94EB-BB69DF2EF908}" type="sibTrans" cxnId="{AD9A868D-CC32-4F2F-9790-E267B79E0B53}">
      <dgm:prSet/>
      <dgm:spPr/>
      <dgm:t>
        <a:bodyPr/>
        <a:lstStyle/>
        <a:p>
          <a:endParaRPr lang="en-US"/>
        </a:p>
      </dgm:t>
    </dgm:pt>
    <dgm:pt modelId="{91C26AB9-8DF8-4723-9936-23D35B754479}">
      <dgm:prSet/>
      <dgm:spPr/>
      <dgm:t>
        <a:bodyPr/>
        <a:lstStyle/>
        <a:p>
          <a:r>
            <a:rPr lang="en-GB"/>
            <a:t>Debriefing</a:t>
          </a:r>
          <a:endParaRPr lang="en-US"/>
        </a:p>
      </dgm:t>
    </dgm:pt>
    <dgm:pt modelId="{1915E515-22DF-4968-849C-A6336E571713}" type="parTrans" cxnId="{C2E5D2F7-E6AB-4AD3-A89E-8DCFC3897C49}">
      <dgm:prSet/>
      <dgm:spPr/>
      <dgm:t>
        <a:bodyPr/>
        <a:lstStyle/>
        <a:p>
          <a:endParaRPr lang="en-US"/>
        </a:p>
      </dgm:t>
    </dgm:pt>
    <dgm:pt modelId="{A52564FA-CB64-4236-969E-C107BB42769F}" type="sibTrans" cxnId="{C2E5D2F7-E6AB-4AD3-A89E-8DCFC3897C49}">
      <dgm:prSet/>
      <dgm:spPr/>
      <dgm:t>
        <a:bodyPr/>
        <a:lstStyle/>
        <a:p>
          <a:endParaRPr lang="en-US"/>
        </a:p>
      </dgm:t>
    </dgm:pt>
    <dgm:pt modelId="{D2A7534F-616A-1D4D-A09B-1CABE4C8F3B3}" type="pres">
      <dgm:prSet presAssocID="{EF83D044-83D5-4068-B437-6B8FD1BBD304}" presName="diagram" presStyleCnt="0">
        <dgm:presLayoutVars>
          <dgm:dir/>
          <dgm:resizeHandles val="exact"/>
        </dgm:presLayoutVars>
      </dgm:prSet>
      <dgm:spPr/>
    </dgm:pt>
    <dgm:pt modelId="{FF707BDE-34D8-4C43-A83D-4B7DCAB67135}" type="pres">
      <dgm:prSet presAssocID="{C9945278-C300-4A8D-AE1D-4A2558DF93AD}" presName="node" presStyleLbl="node1" presStyleIdx="0" presStyleCnt="12">
        <dgm:presLayoutVars>
          <dgm:bulletEnabled val="1"/>
        </dgm:presLayoutVars>
      </dgm:prSet>
      <dgm:spPr/>
    </dgm:pt>
    <dgm:pt modelId="{377D1D15-50EB-954F-B29C-1F5D433D1C32}" type="pres">
      <dgm:prSet presAssocID="{2877CC03-88D0-4E8D-8529-09C22BCA2AF4}" presName="sibTrans" presStyleCnt="0"/>
      <dgm:spPr/>
    </dgm:pt>
    <dgm:pt modelId="{90B66755-FC8D-8D4A-AC96-5388554BCB37}" type="pres">
      <dgm:prSet presAssocID="{FAE746E4-229C-43BF-BB69-86FDB822501D}" presName="node" presStyleLbl="node1" presStyleIdx="1" presStyleCnt="12">
        <dgm:presLayoutVars>
          <dgm:bulletEnabled val="1"/>
        </dgm:presLayoutVars>
      </dgm:prSet>
      <dgm:spPr/>
    </dgm:pt>
    <dgm:pt modelId="{A66EBB81-8159-F647-87BF-A44E6F0A7C5A}" type="pres">
      <dgm:prSet presAssocID="{182FA885-11D4-4739-B361-C095E07CB46D}" presName="sibTrans" presStyleCnt="0"/>
      <dgm:spPr/>
    </dgm:pt>
    <dgm:pt modelId="{0FE84270-4B0F-2B4B-A520-7ADEBFE23505}" type="pres">
      <dgm:prSet presAssocID="{81AD0FBC-B4AD-4056-8946-A59E4715A495}" presName="node" presStyleLbl="node1" presStyleIdx="2" presStyleCnt="12">
        <dgm:presLayoutVars>
          <dgm:bulletEnabled val="1"/>
        </dgm:presLayoutVars>
      </dgm:prSet>
      <dgm:spPr/>
    </dgm:pt>
    <dgm:pt modelId="{CF5FC7C5-1BE3-7F46-9F91-0511C2E4D9A6}" type="pres">
      <dgm:prSet presAssocID="{B4CC7391-C25C-46E4-BAED-3CA95AA0A2B9}" presName="sibTrans" presStyleCnt="0"/>
      <dgm:spPr/>
    </dgm:pt>
    <dgm:pt modelId="{AB74E7C9-6182-2F43-B83B-D7EF7B24DF81}" type="pres">
      <dgm:prSet presAssocID="{F612A3B2-E8EC-4812-B8A3-E45D3B3B3FC9}" presName="node" presStyleLbl="node1" presStyleIdx="3" presStyleCnt="12">
        <dgm:presLayoutVars>
          <dgm:bulletEnabled val="1"/>
        </dgm:presLayoutVars>
      </dgm:prSet>
      <dgm:spPr/>
    </dgm:pt>
    <dgm:pt modelId="{37F20183-2A98-6F4B-AE1F-4FA941E00A5E}" type="pres">
      <dgm:prSet presAssocID="{6903CB52-6452-4D63-95FD-567B52BFC485}" presName="sibTrans" presStyleCnt="0"/>
      <dgm:spPr/>
    </dgm:pt>
    <dgm:pt modelId="{B7521EAD-CF26-134D-9D48-DA43FA85230A}" type="pres">
      <dgm:prSet presAssocID="{1CA25794-85D7-409A-ABFD-980485A28EE9}" presName="node" presStyleLbl="node1" presStyleIdx="4" presStyleCnt="12">
        <dgm:presLayoutVars>
          <dgm:bulletEnabled val="1"/>
        </dgm:presLayoutVars>
      </dgm:prSet>
      <dgm:spPr/>
    </dgm:pt>
    <dgm:pt modelId="{ED14E920-A380-1047-8CE5-C364B264234E}" type="pres">
      <dgm:prSet presAssocID="{B60054FD-F3DF-46E1-AB88-7FB376A4C9B7}" presName="sibTrans" presStyleCnt="0"/>
      <dgm:spPr/>
    </dgm:pt>
    <dgm:pt modelId="{1507E7CD-0E96-864D-B3F8-B941943BCB7E}" type="pres">
      <dgm:prSet presAssocID="{A97776E7-B497-4477-A865-A964748D4796}" presName="node" presStyleLbl="node1" presStyleIdx="5" presStyleCnt="12">
        <dgm:presLayoutVars>
          <dgm:bulletEnabled val="1"/>
        </dgm:presLayoutVars>
      </dgm:prSet>
      <dgm:spPr/>
    </dgm:pt>
    <dgm:pt modelId="{CD689278-F5C3-4944-A706-3D9E593F08E7}" type="pres">
      <dgm:prSet presAssocID="{009B827C-89A9-4EF8-9BBF-E81E491CAAFD}" presName="sibTrans" presStyleCnt="0"/>
      <dgm:spPr/>
    </dgm:pt>
    <dgm:pt modelId="{00B1578E-74B6-2148-9BAA-1E7EF8323F87}" type="pres">
      <dgm:prSet presAssocID="{E87134B9-1941-4137-92B0-9E3D4FB54653}" presName="node" presStyleLbl="node1" presStyleIdx="6" presStyleCnt="12">
        <dgm:presLayoutVars>
          <dgm:bulletEnabled val="1"/>
        </dgm:presLayoutVars>
      </dgm:prSet>
      <dgm:spPr/>
    </dgm:pt>
    <dgm:pt modelId="{BA254DB0-903F-2243-B78E-19F2BE78D391}" type="pres">
      <dgm:prSet presAssocID="{23C93EB1-2657-41AF-B84C-7B42AAAAF629}" presName="sibTrans" presStyleCnt="0"/>
      <dgm:spPr/>
    </dgm:pt>
    <dgm:pt modelId="{312459E5-9A63-6946-80BB-A4B0A0876CFA}" type="pres">
      <dgm:prSet presAssocID="{2598C640-5648-475D-AF66-83D3BAFEF5F9}" presName="node" presStyleLbl="node1" presStyleIdx="7" presStyleCnt="12">
        <dgm:presLayoutVars>
          <dgm:bulletEnabled val="1"/>
        </dgm:presLayoutVars>
      </dgm:prSet>
      <dgm:spPr/>
    </dgm:pt>
    <dgm:pt modelId="{70C4FAFF-5ECB-D04B-9151-172371E415B2}" type="pres">
      <dgm:prSet presAssocID="{052860C2-ED0B-47D4-ADF3-431D14D163F0}" presName="sibTrans" presStyleCnt="0"/>
      <dgm:spPr/>
    </dgm:pt>
    <dgm:pt modelId="{4D3626A4-32EA-124A-9C09-6263065BD340}" type="pres">
      <dgm:prSet presAssocID="{AA2DFFA4-6EFD-4E3F-99EC-34F4618A6142}" presName="node" presStyleLbl="node1" presStyleIdx="8" presStyleCnt="12">
        <dgm:presLayoutVars>
          <dgm:bulletEnabled val="1"/>
        </dgm:presLayoutVars>
      </dgm:prSet>
      <dgm:spPr/>
    </dgm:pt>
    <dgm:pt modelId="{0C05F257-84A8-1245-9375-FA4DBC90D480}" type="pres">
      <dgm:prSet presAssocID="{2F4C0D13-9823-43BD-9114-BD5B5D4686F4}" presName="sibTrans" presStyleCnt="0"/>
      <dgm:spPr/>
    </dgm:pt>
    <dgm:pt modelId="{B39F0270-EF5C-964A-B96E-131E664AB954}" type="pres">
      <dgm:prSet presAssocID="{0AB1460E-36D1-47BB-A824-6641DCDCBA83}" presName="node" presStyleLbl="node1" presStyleIdx="9" presStyleCnt="12">
        <dgm:presLayoutVars>
          <dgm:bulletEnabled val="1"/>
        </dgm:presLayoutVars>
      </dgm:prSet>
      <dgm:spPr/>
    </dgm:pt>
    <dgm:pt modelId="{2C806B23-A91D-2B4B-8862-F6CA503AEEC6}" type="pres">
      <dgm:prSet presAssocID="{62A24E28-CAAD-4426-9E58-70F617BA10F6}" presName="sibTrans" presStyleCnt="0"/>
      <dgm:spPr/>
    </dgm:pt>
    <dgm:pt modelId="{5778DC80-CC01-E44C-84C1-3C20D2F90CDE}" type="pres">
      <dgm:prSet presAssocID="{14CC7160-C884-4C20-A16B-FA4575565BA7}" presName="node" presStyleLbl="node1" presStyleIdx="10" presStyleCnt="12">
        <dgm:presLayoutVars>
          <dgm:bulletEnabled val="1"/>
        </dgm:presLayoutVars>
      </dgm:prSet>
      <dgm:spPr/>
    </dgm:pt>
    <dgm:pt modelId="{D3FEB7E9-2BA1-A64E-8D48-93336ECA11AB}" type="pres">
      <dgm:prSet presAssocID="{EE289DE4-FDC6-47A2-94EB-BB69DF2EF908}" presName="sibTrans" presStyleCnt="0"/>
      <dgm:spPr/>
    </dgm:pt>
    <dgm:pt modelId="{E704C7EA-4882-CF44-A600-9561AA3215A0}" type="pres">
      <dgm:prSet presAssocID="{91C26AB9-8DF8-4723-9936-23D35B754479}" presName="node" presStyleLbl="node1" presStyleIdx="11" presStyleCnt="12">
        <dgm:presLayoutVars>
          <dgm:bulletEnabled val="1"/>
        </dgm:presLayoutVars>
      </dgm:prSet>
      <dgm:spPr/>
    </dgm:pt>
  </dgm:ptLst>
  <dgm:cxnLst>
    <dgm:cxn modelId="{4C7F8808-11E5-DB44-8F9A-7DBD2AD03AD6}" type="presOf" srcId="{AA2DFFA4-6EFD-4E3F-99EC-34F4618A6142}" destId="{4D3626A4-32EA-124A-9C09-6263065BD340}" srcOrd="0" destOrd="0" presId="urn:microsoft.com/office/officeart/2005/8/layout/default"/>
    <dgm:cxn modelId="{C1E45E15-9FE3-824E-A19B-35ED112C9C80}" type="presOf" srcId="{FAE746E4-229C-43BF-BB69-86FDB822501D}" destId="{90B66755-FC8D-8D4A-AC96-5388554BCB37}" srcOrd="0" destOrd="0" presId="urn:microsoft.com/office/officeart/2005/8/layout/default"/>
    <dgm:cxn modelId="{96B7D21A-137B-F442-BE89-187031E68128}" type="presOf" srcId="{F612A3B2-E8EC-4812-B8A3-E45D3B3B3FC9}" destId="{AB74E7C9-6182-2F43-B83B-D7EF7B24DF81}" srcOrd="0" destOrd="0" presId="urn:microsoft.com/office/officeart/2005/8/layout/default"/>
    <dgm:cxn modelId="{D27E2D1B-507E-4A16-90D8-FBB2C387B5D2}" srcId="{EF83D044-83D5-4068-B437-6B8FD1BBD304}" destId="{AA2DFFA4-6EFD-4E3F-99EC-34F4618A6142}" srcOrd="8" destOrd="0" parTransId="{1890A994-3C22-4A81-BD69-E2331085FF2E}" sibTransId="{2F4C0D13-9823-43BD-9114-BD5B5D4686F4}"/>
    <dgm:cxn modelId="{6DC16D3A-51B4-6B43-9D14-A0C3E477CE2F}" type="presOf" srcId="{2598C640-5648-475D-AF66-83D3BAFEF5F9}" destId="{312459E5-9A63-6946-80BB-A4B0A0876CFA}" srcOrd="0" destOrd="0" presId="urn:microsoft.com/office/officeart/2005/8/layout/default"/>
    <dgm:cxn modelId="{A360DB3A-B688-4A9C-B67D-10248A506740}" srcId="{EF83D044-83D5-4068-B437-6B8FD1BBD304}" destId="{A97776E7-B497-4477-A865-A964748D4796}" srcOrd="5" destOrd="0" parTransId="{8D0BEC04-0D73-4626-8ECD-8E8A19DEC2C5}" sibTransId="{009B827C-89A9-4EF8-9BBF-E81E491CAAFD}"/>
    <dgm:cxn modelId="{7E8BDA45-5823-4A71-8552-3C1947AF995D}" srcId="{EF83D044-83D5-4068-B437-6B8FD1BBD304}" destId="{E87134B9-1941-4137-92B0-9E3D4FB54653}" srcOrd="6" destOrd="0" parTransId="{0EFAB40C-3599-4E5B-8A89-CB178BACBD7A}" sibTransId="{23C93EB1-2657-41AF-B84C-7B42AAAAF629}"/>
    <dgm:cxn modelId="{9CA68567-00FB-6247-84E3-04CBB4CEAE54}" type="presOf" srcId="{E87134B9-1941-4137-92B0-9E3D4FB54653}" destId="{00B1578E-74B6-2148-9BAA-1E7EF8323F87}" srcOrd="0" destOrd="0" presId="urn:microsoft.com/office/officeart/2005/8/layout/default"/>
    <dgm:cxn modelId="{E166AE68-4FD5-D54F-AA55-19E693F52018}" type="presOf" srcId="{91C26AB9-8DF8-4723-9936-23D35B754479}" destId="{E704C7EA-4882-CF44-A600-9561AA3215A0}" srcOrd="0" destOrd="0" presId="urn:microsoft.com/office/officeart/2005/8/layout/default"/>
    <dgm:cxn modelId="{37689D6D-C068-624A-A9C8-9C5419CA4BB0}" type="presOf" srcId="{A97776E7-B497-4477-A865-A964748D4796}" destId="{1507E7CD-0E96-864D-B3F8-B941943BCB7E}" srcOrd="0" destOrd="0" presId="urn:microsoft.com/office/officeart/2005/8/layout/default"/>
    <dgm:cxn modelId="{1DD50252-96CC-8D40-8E8D-2E54EC52F788}" type="presOf" srcId="{0AB1460E-36D1-47BB-A824-6641DCDCBA83}" destId="{B39F0270-EF5C-964A-B96E-131E664AB954}" srcOrd="0" destOrd="0" presId="urn:microsoft.com/office/officeart/2005/8/layout/default"/>
    <dgm:cxn modelId="{D67E6953-63C8-F04A-930D-FA0ABAAB1994}" type="presOf" srcId="{EF83D044-83D5-4068-B437-6B8FD1BBD304}" destId="{D2A7534F-616A-1D4D-A09B-1CABE4C8F3B3}" srcOrd="0" destOrd="0" presId="urn:microsoft.com/office/officeart/2005/8/layout/default"/>
    <dgm:cxn modelId="{DB006674-F4A2-4609-B56A-7615BC3E7D9B}" srcId="{EF83D044-83D5-4068-B437-6B8FD1BBD304}" destId="{0AB1460E-36D1-47BB-A824-6641DCDCBA83}" srcOrd="9" destOrd="0" parTransId="{FE7B19BA-2D0F-4D62-B548-32501FC2151C}" sibTransId="{62A24E28-CAAD-4426-9E58-70F617BA10F6}"/>
    <dgm:cxn modelId="{F014777E-04C4-42B8-9A94-1AEB78D8B171}" srcId="{EF83D044-83D5-4068-B437-6B8FD1BBD304}" destId="{C9945278-C300-4A8D-AE1D-4A2558DF93AD}" srcOrd="0" destOrd="0" parTransId="{20F68B23-92B6-4DD5-8C25-2D75F05E0A8A}" sibTransId="{2877CC03-88D0-4E8D-8529-09C22BCA2AF4}"/>
    <dgm:cxn modelId="{3AB4618B-00CA-4ADF-A09D-1E696C55EE2C}" srcId="{EF83D044-83D5-4068-B437-6B8FD1BBD304}" destId="{2598C640-5648-475D-AF66-83D3BAFEF5F9}" srcOrd="7" destOrd="0" parTransId="{7AA06589-3F30-4D98-B908-52F5CF03DC3F}" sibTransId="{052860C2-ED0B-47D4-ADF3-431D14D163F0}"/>
    <dgm:cxn modelId="{AD9A868D-CC32-4F2F-9790-E267B79E0B53}" srcId="{EF83D044-83D5-4068-B437-6B8FD1BBD304}" destId="{14CC7160-C884-4C20-A16B-FA4575565BA7}" srcOrd="10" destOrd="0" parTransId="{C7AA0519-258B-4826-91B7-D602651A8789}" sibTransId="{EE289DE4-FDC6-47A2-94EB-BB69DF2EF908}"/>
    <dgm:cxn modelId="{5B360BA1-3FA8-4867-9CA8-7F7086E7874E}" srcId="{EF83D044-83D5-4068-B437-6B8FD1BBD304}" destId="{81AD0FBC-B4AD-4056-8946-A59E4715A495}" srcOrd="2" destOrd="0" parTransId="{A1F4D809-306A-4A62-81C4-49D24F87B416}" sibTransId="{B4CC7391-C25C-46E4-BAED-3CA95AA0A2B9}"/>
    <dgm:cxn modelId="{21608AA5-FB1C-9F42-BF79-548F712A4CF4}" type="presOf" srcId="{81AD0FBC-B4AD-4056-8946-A59E4715A495}" destId="{0FE84270-4B0F-2B4B-A520-7ADEBFE23505}" srcOrd="0" destOrd="0" presId="urn:microsoft.com/office/officeart/2005/8/layout/default"/>
    <dgm:cxn modelId="{F54C1FBC-3ED7-4F21-9D19-5C568ABC857F}" srcId="{EF83D044-83D5-4068-B437-6B8FD1BBD304}" destId="{F612A3B2-E8EC-4812-B8A3-E45D3B3B3FC9}" srcOrd="3" destOrd="0" parTransId="{B504D0C4-F164-4A51-B68D-20C513B2F28B}" sibTransId="{6903CB52-6452-4D63-95FD-567B52BFC485}"/>
    <dgm:cxn modelId="{C04E73D3-CFA6-DD4F-B2D2-3CEB6DEECBEE}" type="presOf" srcId="{1CA25794-85D7-409A-ABFD-980485A28EE9}" destId="{B7521EAD-CF26-134D-9D48-DA43FA85230A}" srcOrd="0" destOrd="0" presId="urn:microsoft.com/office/officeart/2005/8/layout/default"/>
    <dgm:cxn modelId="{CEBAADE0-2BA8-4726-9FF2-02A0BAD3FC2D}" srcId="{EF83D044-83D5-4068-B437-6B8FD1BBD304}" destId="{1CA25794-85D7-409A-ABFD-980485A28EE9}" srcOrd="4" destOrd="0" parTransId="{97DBA52E-7CA6-4F3B-9D45-C60ECA43E1FF}" sibTransId="{B60054FD-F3DF-46E1-AB88-7FB376A4C9B7}"/>
    <dgm:cxn modelId="{206610E3-1E67-BE40-94DD-78497473BDDD}" type="presOf" srcId="{C9945278-C300-4A8D-AE1D-4A2558DF93AD}" destId="{FF707BDE-34D8-4C43-A83D-4B7DCAB67135}" srcOrd="0" destOrd="0" presId="urn:microsoft.com/office/officeart/2005/8/layout/default"/>
    <dgm:cxn modelId="{3FDF54F2-023D-3F49-ABD9-812389158FE0}" type="presOf" srcId="{14CC7160-C884-4C20-A16B-FA4575565BA7}" destId="{5778DC80-CC01-E44C-84C1-3C20D2F90CDE}" srcOrd="0" destOrd="0" presId="urn:microsoft.com/office/officeart/2005/8/layout/default"/>
    <dgm:cxn modelId="{ED9AF4F5-8EFE-426F-9829-471597C78B35}" srcId="{EF83D044-83D5-4068-B437-6B8FD1BBD304}" destId="{FAE746E4-229C-43BF-BB69-86FDB822501D}" srcOrd="1" destOrd="0" parTransId="{9954D665-6FB9-47DD-ACB2-E95DAA00BDE9}" sibTransId="{182FA885-11D4-4739-B361-C095E07CB46D}"/>
    <dgm:cxn modelId="{C2E5D2F7-E6AB-4AD3-A89E-8DCFC3897C49}" srcId="{EF83D044-83D5-4068-B437-6B8FD1BBD304}" destId="{91C26AB9-8DF8-4723-9936-23D35B754479}" srcOrd="11" destOrd="0" parTransId="{1915E515-22DF-4968-849C-A6336E571713}" sibTransId="{A52564FA-CB64-4236-969E-C107BB42769F}"/>
    <dgm:cxn modelId="{06178B25-0906-3242-BCD5-C59942AB6DC7}" type="presParOf" srcId="{D2A7534F-616A-1D4D-A09B-1CABE4C8F3B3}" destId="{FF707BDE-34D8-4C43-A83D-4B7DCAB67135}" srcOrd="0" destOrd="0" presId="urn:microsoft.com/office/officeart/2005/8/layout/default"/>
    <dgm:cxn modelId="{0AC49D86-289C-D448-A850-FA1134E07542}" type="presParOf" srcId="{D2A7534F-616A-1D4D-A09B-1CABE4C8F3B3}" destId="{377D1D15-50EB-954F-B29C-1F5D433D1C32}" srcOrd="1" destOrd="0" presId="urn:microsoft.com/office/officeart/2005/8/layout/default"/>
    <dgm:cxn modelId="{D05AB5EF-0A1B-B14F-82F8-E0DCBEA7AACB}" type="presParOf" srcId="{D2A7534F-616A-1D4D-A09B-1CABE4C8F3B3}" destId="{90B66755-FC8D-8D4A-AC96-5388554BCB37}" srcOrd="2" destOrd="0" presId="urn:microsoft.com/office/officeart/2005/8/layout/default"/>
    <dgm:cxn modelId="{18A59491-1E76-354C-8318-5BE68586EA09}" type="presParOf" srcId="{D2A7534F-616A-1D4D-A09B-1CABE4C8F3B3}" destId="{A66EBB81-8159-F647-87BF-A44E6F0A7C5A}" srcOrd="3" destOrd="0" presId="urn:microsoft.com/office/officeart/2005/8/layout/default"/>
    <dgm:cxn modelId="{A2ADAD9E-6D10-614E-A94C-BC090EDEE7B2}" type="presParOf" srcId="{D2A7534F-616A-1D4D-A09B-1CABE4C8F3B3}" destId="{0FE84270-4B0F-2B4B-A520-7ADEBFE23505}" srcOrd="4" destOrd="0" presId="urn:microsoft.com/office/officeart/2005/8/layout/default"/>
    <dgm:cxn modelId="{48CC7B31-3BDB-6945-9CBD-361694E57A0C}" type="presParOf" srcId="{D2A7534F-616A-1D4D-A09B-1CABE4C8F3B3}" destId="{CF5FC7C5-1BE3-7F46-9F91-0511C2E4D9A6}" srcOrd="5" destOrd="0" presId="urn:microsoft.com/office/officeart/2005/8/layout/default"/>
    <dgm:cxn modelId="{F083F0FE-8D60-3B4F-9216-75C1C1C58238}" type="presParOf" srcId="{D2A7534F-616A-1D4D-A09B-1CABE4C8F3B3}" destId="{AB74E7C9-6182-2F43-B83B-D7EF7B24DF81}" srcOrd="6" destOrd="0" presId="urn:microsoft.com/office/officeart/2005/8/layout/default"/>
    <dgm:cxn modelId="{42AF69D8-E461-C641-ADF5-647D674966D3}" type="presParOf" srcId="{D2A7534F-616A-1D4D-A09B-1CABE4C8F3B3}" destId="{37F20183-2A98-6F4B-AE1F-4FA941E00A5E}" srcOrd="7" destOrd="0" presId="urn:microsoft.com/office/officeart/2005/8/layout/default"/>
    <dgm:cxn modelId="{E73C2E16-0A3D-5F48-AAD8-4203A444557B}" type="presParOf" srcId="{D2A7534F-616A-1D4D-A09B-1CABE4C8F3B3}" destId="{B7521EAD-CF26-134D-9D48-DA43FA85230A}" srcOrd="8" destOrd="0" presId="urn:microsoft.com/office/officeart/2005/8/layout/default"/>
    <dgm:cxn modelId="{3DB9F284-24BB-114D-8BD2-8A3FEDBC90D2}" type="presParOf" srcId="{D2A7534F-616A-1D4D-A09B-1CABE4C8F3B3}" destId="{ED14E920-A380-1047-8CE5-C364B264234E}" srcOrd="9" destOrd="0" presId="urn:microsoft.com/office/officeart/2005/8/layout/default"/>
    <dgm:cxn modelId="{FBFFE6E5-4686-3D4A-B3DE-1C399E541FD1}" type="presParOf" srcId="{D2A7534F-616A-1D4D-A09B-1CABE4C8F3B3}" destId="{1507E7CD-0E96-864D-B3F8-B941943BCB7E}" srcOrd="10" destOrd="0" presId="urn:microsoft.com/office/officeart/2005/8/layout/default"/>
    <dgm:cxn modelId="{5B1B9624-B679-2D41-9BAD-274556B1B14A}" type="presParOf" srcId="{D2A7534F-616A-1D4D-A09B-1CABE4C8F3B3}" destId="{CD689278-F5C3-4944-A706-3D9E593F08E7}" srcOrd="11" destOrd="0" presId="urn:microsoft.com/office/officeart/2005/8/layout/default"/>
    <dgm:cxn modelId="{75DBBC36-9417-D840-AE21-22669D334997}" type="presParOf" srcId="{D2A7534F-616A-1D4D-A09B-1CABE4C8F3B3}" destId="{00B1578E-74B6-2148-9BAA-1E7EF8323F87}" srcOrd="12" destOrd="0" presId="urn:microsoft.com/office/officeart/2005/8/layout/default"/>
    <dgm:cxn modelId="{8EB203AA-1EB7-F143-8339-BC9AAC8785C5}" type="presParOf" srcId="{D2A7534F-616A-1D4D-A09B-1CABE4C8F3B3}" destId="{BA254DB0-903F-2243-B78E-19F2BE78D391}" srcOrd="13" destOrd="0" presId="urn:microsoft.com/office/officeart/2005/8/layout/default"/>
    <dgm:cxn modelId="{E0C7FE98-FE89-454E-AA0A-06E8783F0370}" type="presParOf" srcId="{D2A7534F-616A-1D4D-A09B-1CABE4C8F3B3}" destId="{312459E5-9A63-6946-80BB-A4B0A0876CFA}" srcOrd="14" destOrd="0" presId="urn:microsoft.com/office/officeart/2005/8/layout/default"/>
    <dgm:cxn modelId="{68B30E51-97AA-454B-A162-9FDA896E9D43}" type="presParOf" srcId="{D2A7534F-616A-1D4D-A09B-1CABE4C8F3B3}" destId="{70C4FAFF-5ECB-D04B-9151-172371E415B2}" srcOrd="15" destOrd="0" presId="urn:microsoft.com/office/officeart/2005/8/layout/default"/>
    <dgm:cxn modelId="{8950D50D-2A66-2D4A-AFED-605C8F8A8996}" type="presParOf" srcId="{D2A7534F-616A-1D4D-A09B-1CABE4C8F3B3}" destId="{4D3626A4-32EA-124A-9C09-6263065BD340}" srcOrd="16" destOrd="0" presId="urn:microsoft.com/office/officeart/2005/8/layout/default"/>
    <dgm:cxn modelId="{F2F41CDE-908C-1A40-8648-D8CB4BAF8442}" type="presParOf" srcId="{D2A7534F-616A-1D4D-A09B-1CABE4C8F3B3}" destId="{0C05F257-84A8-1245-9375-FA4DBC90D480}" srcOrd="17" destOrd="0" presId="urn:microsoft.com/office/officeart/2005/8/layout/default"/>
    <dgm:cxn modelId="{DD4ABAE7-7F1F-0D42-A1BF-88FBEB879B1B}" type="presParOf" srcId="{D2A7534F-616A-1D4D-A09B-1CABE4C8F3B3}" destId="{B39F0270-EF5C-964A-B96E-131E664AB954}" srcOrd="18" destOrd="0" presId="urn:microsoft.com/office/officeart/2005/8/layout/default"/>
    <dgm:cxn modelId="{87D5EECD-9499-0742-B42F-83FC91C9BD7C}" type="presParOf" srcId="{D2A7534F-616A-1D4D-A09B-1CABE4C8F3B3}" destId="{2C806B23-A91D-2B4B-8862-F6CA503AEEC6}" srcOrd="19" destOrd="0" presId="urn:microsoft.com/office/officeart/2005/8/layout/default"/>
    <dgm:cxn modelId="{8BD21ABE-B012-2B4D-806B-72FC58E8134F}" type="presParOf" srcId="{D2A7534F-616A-1D4D-A09B-1CABE4C8F3B3}" destId="{5778DC80-CC01-E44C-84C1-3C20D2F90CDE}" srcOrd="20" destOrd="0" presId="urn:microsoft.com/office/officeart/2005/8/layout/default"/>
    <dgm:cxn modelId="{5AAC41EA-837A-324E-AADB-320B012F8A8D}" type="presParOf" srcId="{D2A7534F-616A-1D4D-A09B-1CABE4C8F3B3}" destId="{D3FEB7E9-2BA1-A64E-8D48-93336ECA11AB}" srcOrd="21" destOrd="0" presId="urn:microsoft.com/office/officeart/2005/8/layout/default"/>
    <dgm:cxn modelId="{34207F17-8CF5-484F-8019-2486DDDDA94B}" type="presParOf" srcId="{D2A7534F-616A-1D4D-A09B-1CABE4C8F3B3}" destId="{E704C7EA-4882-CF44-A600-9561AA3215A0}" srcOrd="2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C28BA3E-588C-448E-B66A-7DAFA231242D}"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2A0C8ABD-D559-45F8-B695-D7C73463C88D}">
      <dgm:prSet/>
      <dgm:spPr/>
      <dgm:t>
        <a:bodyPr/>
        <a:lstStyle/>
        <a:p>
          <a:r>
            <a:rPr lang="en-GB" b="1"/>
            <a:t>Experience is essential when applying for training or jobs. You can get this through paid or voluntary work in:</a:t>
          </a:r>
          <a:endParaRPr lang="en-US"/>
        </a:p>
      </dgm:t>
    </dgm:pt>
    <dgm:pt modelId="{9EA78E9B-D6A5-4365-AEAF-C47B1B88678A}" type="parTrans" cxnId="{21897AD0-EA9E-4760-B084-38D21DE34E5D}">
      <dgm:prSet/>
      <dgm:spPr/>
      <dgm:t>
        <a:bodyPr/>
        <a:lstStyle/>
        <a:p>
          <a:endParaRPr lang="en-US"/>
        </a:p>
      </dgm:t>
    </dgm:pt>
    <dgm:pt modelId="{09FF5CA6-34A5-4514-B118-0B570C0041E9}" type="sibTrans" cxnId="{21897AD0-EA9E-4760-B084-38D21DE34E5D}">
      <dgm:prSet/>
      <dgm:spPr/>
      <dgm:t>
        <a:bodyPr/>
        <a:lstStyle/>
        <a:p>
          <a:endParaRPr lang="en-US"/>
        </a:p>
      </dgm:t>
    </dgm:pt>
    <dgm:pt modelId="{4B3F1F6D-7E8A-42F8-A5CB-E8E1498FE237}">
      <dgm:prSet/>
      <dgm:spPr/>
      <dgm:t>
        <a:bodyPr/>
        <a:lstStyle/>
        <a:p>
          <a:r>
            <a:rPr lang="en-GB"/>
            <a:t>children's homes</a:t>
          </a:r>
          <a:endParaRPr lang="en-US"/>
        </a:p>
      </dgm:t>
    </dgm:pt>
    <dgm:pt modelId="{5AE545D8-9BB6-45CF-B536-A863B1EDFC4B}" type="parTrans" cxnId="{28C3A4A5-A969-4010-A16C-D992AFE25703}">
      <dgm:prSet/>
      <dgm:spPr/>
      <dgm:t>
        <a:bodyPr/>
        <a:lstStyle/>
        <a:p>
          <a:endParaRPr lang="en-US"/>
        </a:p>
      </dgm:t>
    </dgm:pt>
    <dgm:pt modelId="{217D73D9-D8F8-4F68-A873-56A302429467}" type="sibTrans" cxnId="{28C3A4A5-A969-4010-A16C-D992AFE25703}">
      <dgm:prSet/>
      <dgm:spPr/>
      <dgm:t>
        <a:bodyPr/>
        <a:lstStyle/>
        <a:p>
          <a:endParaRPr lang="en-US"/>
        </a:p>
      </dgm:t>
    </dgm:pt>
    <dgm:pt modelId="{CF538F6F-F902-4E8B-9D08-6611310C2C33}">
      <dgm:prSet/>
      <dgm:spPr/>
      <dgm:t>
        <a:bodyPr/>
        <a:lstStyle/>
        <a:p>
          <a:r>
            <a:rPr lang="en-GB"/>
            <a:t>nurseries</a:t>
          </a:r>
          <a:endParaRPr lang="en-US"/>
        </a:p>
      </dgm:t>
    </dgm:pt>
    <dgm:pt modelId="{F7C735F9-AB68-4929-BABB-B653FF36D2F8}" type="parTrans" cxnId="{368AF35C-C38C-4EEB-9D0B-1E5ED54272AA}">
      <dgm:prSet/>
      <dgm:spPr/>
      <dgm:t>
        <a:bodyPr/>
        <a:lstStyle/>
        <a:p>
          <a:endParaRPr lang="en-US"/>
        </a:p>
      </dgm:t>
    </dgm:pt>
    <dgm:pt modelId="{9FA79488-97FB-4C04-98F4-EE777A031ADA}" type="sibTrans" cxnId="{368AF35C-C38C-4EEB-9D0B-1E5ED54272AA}">
      <dgm:prSet/>
      <dgm:spPr/>
      <dgm:t>
        <a:bodyPr/>
        <a:lstStyle/>
        <a:p>
          <a:endParaRPr lang="en-US"/>
        </a:p>
      </dgm:t>
    </dgm:pt>
    <dgm:pt modelId="{3683F4E5-DE00-4BCF-80CE-73C6406D53C1}">
      <dgm:prSet/>
      <dgm:spPr/>
      <dgm:t>
        <a:bodyPr/>
        <a:lstStyle/>
        <a:p>
          <a:r>
            <a:rPr lang="en-GB"/>
            <a:t>family refuge centres</a:t>
          </a:r>
          <a:endParaRPr lang="en-US"/>
        </a:p>
      </dgm:t>
    </dgm:pt>
    <dgm:pt modelId="{14B9CDC3-9A9F-46C9-904A-B89A3B0BAFA6}" type="parTrans" cxnId="{A94C92F0-DC16-4D30-8FD2-95211751E41D}">
      <dgm:prSet/>
      <dgm:spPr/>
      <dgm:t>
        <a:bodyPr/>
        <a:lstStyle/>
        <a:p>
          <a:endParaRPr lang="en-US"/>
        </a:p>
      </dgm:t>
    </dgm:pt>
    <dgm:pt modelId="{3DF57738-C172-4E50-9AC9-8D4785266E55}" type="sibTrans" cxnId="{A94C92F0-DC16-4D30-8FD2-95211751E41D}">
      <dgm:prSet/>
      <dgm:spPr/>
      <dgm:t>
        <a:bodyPr/>
        <a:lstStyle/>
        <a:p>
          <a:endParaRPr lang="en-US"/>
        </a:p>
      </dgm:t>
    </dgm:pt>
    <dgm:pt modelId="{49D6B831-CCB5-49B7-96A8-A211C79D9D14}">
      <dgm:prSet/>
      <dgm:spPr/>
      <dgm:t>
        <a:bodyPr/>
        <a:lstStyle/>
        <a:p>
          <a:r>
            <a:rPr lang="en-GB"/>
            <a:t>probation services</a:t>
          </a:r>
          <a:endParaRPr lang="en-US"/>
        </a:p>
      </dgm:t>
    </dgm:pt>
    <dgm:pt modelId="{3BFD7050-47DE-41EA-A3BA-75CABC29451C}" type="parTrans" cxnId="{5F48009E-55EF-48B6-89A1-206810108149}">
      <dgm:prSet/>
      <dgm:spPr/>
      <dgm:t>
        <a:bodyPr/>
        <a:lstStyle/>
        <a:p>
          <a:endParaRPr lang="en-US"/>
        </a:p>
      </dgm:t>
    </dgm:pt>
    <dgm:pt modelId="{52074090-738A-4698-A76D-72DE95671842}" type="sibTrans" cxnId="{5F48009E-55EF-48B6-89A1-206810108149}">
      <dgm:prSet/>
      <dgm:spPr/>
      <dgm:t>
        <a:bodyPr/>
        <a:lstStyle/>
        <a:p>
          <a:endParaRPr lang="en-US"/>
        </a:p>
      </dgm:t>
    </dgm:pt>
    <dgm:pt modelId="{0D9B4703-844A-4789-B232-B2E0B0E556F2}">
      <dgm:prSet/>
      <dgm:spPr/>
      <dgm:t>
        <a:bodyPr/>
        <a:lstStyle/>
        <a:p>
          <a:r>
            <a:rPr lang="en-GB"/>
            <a:t>family community centres</a:t>
          </a:r>
          <a:endParaRPr lang="en-US"/>
        </a:p>
      </dgm:t>
    </dgm:pt>
    <dgm:pt modelId="{9113290D-6E72-4AC3-B576-3D85EB34639A}" type="parTrans" cxnId="{A8E88C8B-3579-4669-A844-3A1A7CA5F4B6}">
      <dgm:prSet/>
      <dgm:spPr/>
      <dgm:t>
        <a:bodyPr/>
        <a:lstStyle/>
        <a:p>
          <a:endParaRPr lang="en-US"/>
        </a:p>
      </dgm:t>
    </dgm:pt>
    <dgm:pt modelId="{FF1D5D66-9BBA-42E7-B9A7-5D929D78681A}" type="sibTrans" cxnId="{A8E88C8B-3579-4669-A844-3A1A7CA5F4B6}">
      <dgm:prSet/>
      <dgm:spPr/>
      <dgm:t>
        <a:bodyPr/>
        <a:lstStyle/>
        <a:p>
          <a:endParaRPr lang="en-US"/>
        </a:p>
      </dgm:t>
    </dgm:pt>
    <dgm:pt modelId="{87BC0D85-1A0F-4FD8-BD53-CA60AD0938FA}">
      <dgm:prSet/>
      <dgm:spPr/>
      <dgm:t>
        <a:bodyPr/>
        <a:lstStyle/>
        <a:p>
          <a:r>
            <a:rPr lang="en-GB"/>
            <a:t>mental health services</a:t>
          </a:r>
          <a:endParaRPr lang="en-US"/>
        </a:p>
      </dgm:t>
    </dgm:pt>
    <dgm:pt modelId="{287F57AD-D77B-42CB-8516-8045CABC7F77}" type="parTrans" cxnId="{C15B89CF-4554-46EA-90EF-2AD858215771}">
      <dgm:prSet/>
      <dgm:spPr/>
      <dgm:t>
        <a:bodyPr/>
        <a:lstStyle/>
        <a:p>
          <a:endParaRPr lang="en-US"/>
        </a:p>
      </dgm:t>
    </dgm:pt>
    <dgm:pt modelId="{DABC0A96-F45B-4BDA-9C96-DE4950EEAA99}" type="sibTrans" cxnId="{C15B89CF-4554-46EA-90EF-2AD858215771}">
      <dgm:prSet/>
      <dgm:spPr/>
      <dgm:t>
        <a:bodyPr/>
        <a:lstStyle/>
        <a:p>
          <a:endParaRPr lang="en-US"/>
        </a:p>
      </dgm:t>
    </dgm:pt>
    <dgm:pt modelId="{E3E0A7B8-7151-454D-9C0B-821165038640}">
      <dgm:prSet/>
      <dgm:spPr/>
      <dgm:t>
        <a:bodyPr/>
        <a:lstStyle/>
        <a:p>
          <a:r>
            <a:rPr lang="en-GB"/>
            <a:t>youth projects</a:t>
          </a:r>
          <a:endParaRPr lang="en-US"/>
        </a:p>
      </dgm:t>
    </dgm:pt>
    <dgm:pt modelId="{BF465B53-D09B-4F0F-9D6D-0857CF1524C2}" type="parTrans" cxnId="{A9A5945C-CA10-4559-A769-6C4B6379B204}">
      <dgm:prSet/>
      <dgm:spPr/>
      <dgm:t>
        <a:bodyPr/>
        <a:lstStyle/>
        <a:p>
          <a:endParaRPr lang="en-US"/>
        </a:p>
      </dgm:t>
    </dgm:pt>
    <dgm:pt modelId="{6FCA9583-F1D0-4066-86A5-59A3E27A5557}" type="sibTrans" cxnId="{A9A5945C-CA10-4559-A769-6C4B6379B204}">
      <dgm:prSet/>
      <dgm:spPr/>
      <dgm:t>
        <a:bodyPr/>
        <a:lstStyle/>
        <a:p>
          <a:endParaRPr lang="en-US"/>
        </a:p>
      </dgm:t>
    </dgm:pt>
    <dgm:pt modelId="{BA814A44-7B77-4D65-97A5-A45D773138E0}" type="pres">
      <dgm:prSet presAssocID="{7C28BA3E-588C-448E-B66A-7DAFA231242D}" presName="root" presStyleCnt="0">
        <dgm:presLayoutVars>
          <dgm:dir/>
          <dgm:resizeHandles val="exact"/>
        </dgm:presLayoutVars>
      </dgm:prSet>
      <dgm:spPr/>
    </dgm:pt>
    <dgm:pt modelId="{559AD748-6863-4C03-B39D-094646509D9B}" type="pres">
      <dgm:prSet presAssocID="{2A0C8ABD-D559-45F8-B695-D7C73463C88D}" presName="compNode" presStyleCnt="0"/>
      <dgm:spPr/>
    </dgm:pt>
    <dgm:pt modelId="{3A71719B-BF86-4D66-B417-75A07B246C24}" type="pres">
      <dgm:prSet presAssocID="{2A0C8ABD-D559-45F8-B695-D7C73463C88D}" presName="bgRect" presStyleLbl="bgShp" presStyleIdx="0" presStyleCnt="8"/>
      <dgm:spPr/>
    </dgm:pt>
    <dgm:pt modelId="{CD8D7E30-7882-489A-BDF4-2D87D938DBF3}" type="pres">
      <dgm:prSet presAssocID="{2A0C8ABD-D559-45F8-B695-D7C73463C88D}" presName="iconRect" presStyleLbl="node1" presStyleIdx="0" presStyleCnt="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Office Worker"/>
        </a:ext>
      </dgm:extLst>
    </dgm:pt>
    <dgm:pt modelId="{762218EA-E164-4487-BAD5-C0339AD260A8}" type="pres">
      <dgm:prSet presAssocID="{2A0C8ABD-D559-45F8-B695-D7C73463C88D}" presName="spaceRect" presStyleCnt="0"/>
      <dgm:spPr/>
    </dgm:pt>
    <dgm:pt modelId="{5C16E9DB-1BB2-4B22-AE18-41D59A1CF2AA}" type="pres">
      <dgm:prSet presAssocID="{2A0C8ABD-D559-45F8-B695-D7C73463C88D}" presName="parTx" presStyleLbl="revTx" presStyleIdx="0" presStyleCnt="8">
        <dgm:presLayoutVars>
          <dgm:chMax val="0"/>
          <dgm:chPref val="0"/>
        </dgm:presLayoutVars>
      </dgm:prSet>
      <dgm:spPr/>
    </dgm:pt>
    <dgm:pt modelId="{02FA7C41-DF1C-43AF-BD85-6CEB51EF6741}" type="pres">
      <dgm:prSet presAssocID="{09FF5CA6-34A5-4514-B118-0B570C0041E9}" presName="sibTrans" presStyleCnt="0"/>
      <dgm:spPr/>
    </dgm:pt>
    <dgm:pt modelId="{D10D4E87-3F1D-456F-99B7-09454BE68CD0}" type="pres">
      <dgm:prSet presAssocID="{4B3F1F6D-7E8A-42F8-A5CB-E8E1498FE237}" presName="compNode" presStyleCnt="0"/>
      <dgm:spPr/>
    </dgm:pt>
    <dgm:pt modelId="{3C2E82D1-F283-42D4-92BF-532AA5AB82A5}" type="pres">
      <dgm:prSet presAssocID="{4B3F1F6D-7E8A-42F8-A5CB-E8E1498FE237}" presName="bgRect" presStyleLbl="bgShp" presStyleIdx="1" presStyleCnt="8"/>
      <dgm:spPr/>
    </dgm:pt>
    <dgm:pt modelId="{2DE14364-050C-444F-8036-C6ADDAFEAA80}" type="pres">
      <dgm:prSet presAssocID="{4B3F1F6D-7E8A-42F8-A5CB-E8E1498FE237}" presName="iconRect" presStyleLbl="node1" presStyleIdx="1" presStyleCnt="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uburban scene"/>
        </a:ext>
      </dgm:extLst>
    </dgm:pt>
    <dgm:pt modelId="{4774AFF2-1CDA-4161-A1D5-0495602738C6}" type="pres">
      <dgm:prSet presAssocID="{4B3F1F6D-7E8A-42F8-A5CB-E8E1498FE237}" presName="spaceRect" presStyleCnt="0"/>
      <dgm:spPr/>
    </dgm:pt>
    <dgm:pt modelId="{BEF7B0A5-6189-4607-B3F6-FD26D5C5DBBF}" type="pres">
      <dgm:prSet presAssocID="{4B3F1F6D-7E8A-42F8-A5CB-E8E1498FE237}" presName="parTx" presStyleLbl="revTx" presStyleIdx="1" presStyleCnt="8">
        <dgm:presLayoutVars>
          <dgm:chMax val="0"/>
          <dgm:chPref val="0"/>
        </dgm:presLayoutVars>
      </dgm:prSet>
      <dgm:spPr/>
    </dgm:pt>
    <dgm:pt modelId="{2EBE55F5-3276-45CA-9A21-CE22A41ED4E0}" type="pres">
      <dgm:prSet presAssocID="{217D73D9-D8F8-4F68-A873-56A302429467}" presName="sibTrans" presStyleCnt="0"/>
      <dgm:spPr/>
    </dgm:pt>
    <dgm:pt modelId="{9D375465-C187-4492-BE85-51360A6A03D9}" type="pres">
      <dgm:prSet presAssocID="{CF538F6F-F902-4E8B-9D08-6611310C2C33}" presName="compNode" presStyleCnt="0"/>
      <dgm:spPr/>
    </dgm:pt>
    <dgm:pt modelId="{C306AA8B-5EDB-4A5F-8746-DDD11CA01C8B}" type="pres">
      <dgm:prSet presAssocID="{CF538F6F-F902-4E8B-9D08-6611310C2C33}" presName="bgRect" presStyleLbl="bgShp" presStyleIdx="2" presStyleCnt="8"/>
      <dgm:spPr/>
    </dgm:pt>
    <dgm:pt modelId="{8CEE7387-5685-448D-9D37-7AB6463B34CB}" type="pres">
      <dgm:prSet presAssocID="{CF538F6F-F902-4E8B-9D08-6611310C2C33}" presName="iconRect" presStyleLbl="node1" presStyleIdx="2" presStyleCnt="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ee with hive"/>
        </a:ext>
      </dgm:extLst>
    </dgm:pt>
    <dgm:pt modelId="{D421F1EA-B4C1-473F-9FD2-BFE7BBFBAF3C}" type="pres">
      <dgm:prSet presAssocID="{CF538F6F-F902-4E8B-9D08-6611310C2C33}" presName="spaceRect" presStyleCnt="0"/>
      <dgm:spPr/>
    </dgm:pt>
    <dgm:pt modelId="{E196B762-1066-4474-8A6C-54DA115D3754}" type="pres">
      <dgm:prSet presAssocID="{CF538F6F-F902-4E8B-9D08-6611310C2C33}" presName="parTx" presStyleLbl="revTx" presStyleIdx="2" presStyleCnt="8">
        <dgm:presLayoutVars>
          <dgm:chMax val="0"/>
          <dgm:chPref val="0"/>
        </dgm:presLayoutVars>
      </dgm:prSet>
      <dgm:spPr/>
    </dgm:pt>
    <dgm:pt modelId="{32B3815E-4ACB-49A6-AE52-526F462EF019}" type="pres">
      <dgm:prSet presAssocID="{9FA79488-97FB-4C04-98F4-EE777A031ADA}" presName="sibTrans" presStyleCnt="0"/>
      <dgm:spPr/>
    </dgm:pt>
    <dgm:pt modelId="{5704875C-45E5-4E2E-928F-462239A3B9D4}" type="pres">
      <dgm:prSet presAssocID="{3683F4E5-DE00-4BCF-80CE-73C6406D53C1}" presName="compNode" presStyleCnt="0"/>
      <dgm:spPr/>
    </dgm:pt>
    <dgm:pt modelId="{BD891F3C-5A86-440F-B3D5-600111B0758E}" type="pres">
      <dgm:prSet presAssocID="{3683F4E5-DE00-4BCF-80CE-73C6406D53C1}" presName="bgRect" presStyleLbl="bgShp" presStyleIdx="3" presStyleCnt="8"/>
      <dgm:spPr/>
    </dgm:pt>
    <dgm:pt modelId="{98ED5A90-1DE6-46CD-B7E1-E15DF59E8F57}" type="pres">
      <dgm:prSet presAssocID="{3683F4E5-DE00-4BCF-80CE-73C6406D53C1}" presName="iconRect" presStyleLbl="node1" presStyleIdx="3" presStyleCnt="8"/>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ome"/>
        </a:ext>
      </dgm:extLst>
    </dgm:pt>
    <dgm:pt modelId="{DCD7C035-5D61-4202-BE09-F01DCC7C5AFA}" type="pres">
      <dgm:prSet presAssocID="{3683F4E5-DE00-4BCF-80CE-73C6406D53C1}" presName="spaceRect" presStyleCnt="0"/>
      <dgm:spPr/>
    </dgm:pt>
    <dgm:pt modelId="{D3D2AEAF-770E-4ABE-BFCB-0714455B8076}" type="pres">
      <dgm:prSet presAssocID="{3683F4E5-DE00-4BCF-80CE-73C6406D53C1}" presName="parTx" presStyleLbl="revTx" presStyleIdx="3" presStyleCnt="8">
        <dgm:presLayoutVars>
          <dgm:chMax val="0"/>
          <dgm:chPref val="0"/>
        </dgm:presLayoutVars>
      </dgm:prSet>
      <dgm:spPr/>
    </dgm:pt>
    <dgm:pt modelId="{10898BF6-FC07-4702-842F-B727C4733192}" type="pres">
      <dgm:prSet presAssocID="{3DF57738-C172-4E50-9AC9-8D4785266E55}" presName="sibTrans" presStyleCnt="0"/>
      <dgm:spPr/>
    </dgm:pt>
    <dgm:pt modelId="{66148D13-762F-4F18-978D-225EDFC9EA42}" type="pres">
      <dgm:prSet presAssocID="{49D6B831-CCB5-49B7-96A8-A211C79D9D14}" presName="compNode" presStyleCnt="0"/>
      <dgm:spPr/>
    </dgm:pt>
    <dgm:pt modelId="{973B6DE6-0FA7-4903-891D-D37E9A4BCEAE}" type="pres">
      <dgm:prSet presAssocID="{49D6B831-CCB5-49B7-96A8-A211C79D9D14}" presName="bgRect" presStyleLbl="bgShp" presStyleIdx="4" presStyleCnt="8"/>
      <dgm:spPr/>
    </dgm:pt>
    <dgm:pt modelId="{0900AB52-3394-49C5-8CA6-BB211A24BE43}" type="pres">
      <dgm:prSet presAssocID="{49D6B831-CCB5-49B7-96A8-A211C79D9D14}" presName="iconRect" presStyleLbl="node1" presStyleIdx="4" presStyleCnt="8"/>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Gavel"/>
        </a:ext>
      </dgm:extLst>
    </dgm:pt>
    <dgm:pt modelId="{C0EA9FD4-7AFF-414C-B83D-7EF7960CABD8}" type="pres">
      <dgm:prSet presAssocID="{49D6B831-CCB5-49B7-96A8-A211C79D9D14}" presName="spaceRect" presStyleCnt="0"/>
      <dgm:spPr/>
    </dgm:pt>
    <dgm:pt modelId="{33A905DB-C537-48E3-B0E8-D50CDC7B1E20}" type="pres">
      <dgm:prSet presAssocID="{49D6B831-CCB5-49B7-96A8-A211C79D9D14}" presName="parTx" presStyleLbl="revTx" presStyleIdx="4" presStyleCnt="8">
        <dgm:presLayoutVars>
          <dgm:chMax val="0"/>
          <dgm:chPref val="0"/>
        </dgm:presLayoutVars>
      </dgm:prSet>
      <dgm:spPr/>
    </dgm:pt>
    <dgm:pt modelId="{BD2977CF-9263-4A48-B322-FBD211AE982B}" type="pres">
      <dgm:prSet presAssocID="{52074090-738A-4698-A76D-72DE95671842}" presName="sibTrans" presStyleCnt="0"/>
      <dgm:spPr/>
    </dgm:pt>
    <dgm:pt modelId="{87B456B6-1307-485F-90D2-503E8D3EA295}" type="pres">
      <dgm:prSet presAssocID="{0D9B4703-844A-4789-B232-B2E0B0E556F2}" presName="compNode" presStyleCnt="0"/>
      <dgm:spPr/>
    </dgm:pt>
    <dgm:pt modelId="{07D25EA4-F712-4BB4-B200-F3600FF71B27}" type="pres">
      <dgm:prSet presAssocID="{0D9B4703-844A-4789-B232-B2E0B0E556F2}" presName="bgRect" presStyleLbl="bgShp" presStyleIdx="5" presStyleCnt="8"/>
      <dgm:spPr/>
    </dgm:pt>
    <dgm:pt modelId="{6D4C59DF-DFA4-48CD-A29C-646DFC528C64}" type="pres">
      <dgm:prSet presAssocID="{0D9B4703-844A-4789-B232-B2E0B0E556F2}" presName="iconRect" presStyleLbl="node1" presStyleIdx="5" presStyleCnt="8"/>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Group"/>
        </a:ext>
      </dgm:extLst>
    </dgm:pt>
    <dgm:pt modelId="{B9776C51-55DD-4FD2-9368-96F1263CE0E9}" type="pres">
      <dgm:prSet presAssocID="{0D9B4703-844A-4789-B232-B2E0B0E556F2}" presName="spaceRect" presStyleCnt="0"/>
      <dgm:spPr/>
    </dgm:pt>
    <dgm:pt modelId="{8D79A6EE-ADA4-43C2-96BE-EA66F945184B}" type="pres">
      <dgm:prSet presAssocID="{0D9B4703-844A-4789-B232-B2E0B0E556F2}" presName="parTx" presStyleLbl="revTx" presStyleIdx="5" presStyleCnt="8">
        <dgm:presLayoutVars>
          <dgm:chMax val="0"/>
          <dgm:chPref val="0"/>
        </dgm:presLayoutVars>
      </dgm:prSet>
      <dgm:spPr/>
    </dgm:pt>
    <dgm:pt modelId="{3FBE0388-0D33-44DD-89BE-F73D3551760D}" type="pres">
      <dgm:prSet presAssocID="{FF1D5D66-9BBA-42E7-B9A7-5D929D78681A}" presName="sibTrans" presStyleCnt="0"/>
      <dgm:spPr/>
    </dgm:pt>
    <dgm:pt modelId="{03ECC6E8-45AB-4ACD-9752-8406E5F77128}" type="pres">
      <dgm:prSet presAssocID="{87BC0D85-1A0F-4FD8-BD53-CA60AD0938FA}" presName="compNode" presStyleCnt="0"/>
      <dgm:spPr/>
    </dgm:pt>
    <dgm:pt modelId="{098783BD-E0A8-4D55-A0EE-A17D28334DDF}" type="pres">
      <dgm:prSet presAssocID="{87BC0D85-1A0F-4FD8-BD53-CA60AD0938FA}" presName="bgRect" presStyleLbl="bgShp" presStyleIdx="6" presStyleCnt="8"/>
      <dgm:spPr/>
    </dgm:pt>
    <dgm:pt modelId="{DCBF103C-1A65-4D51-9083-E4F06CD988D0}" type="pres">
      <dgm:prSet presAssocID="{87BC0D85-1A0F-4FD8-BD53-CA60AD0938FA}" presName="iconRect" presStyleLbl="node1" presStyleIdx="6" presStyleCnt="8"/>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Brain in head"/>
        </a:ext>
      </dgm:extLst>
    </dgm:pt>
    <dgm:pt modelId="{19C0F562-F50B-4ACA-8750-593427EC7F7B}" type="pres">
      <dgm:prSet presAssocID="{87BC0D85-1A0F-4FD8-BD53-CA60AD0938FA}" presName="spaceRect" presStyleCnt="0"/>
      <dgm:spPr/>
    </dgm:pt>
    <dgm:pt modelId="{CD0CDFF2-9015-44CF-86AA-8BE278051C20}" type="pres">
      <dgm:prSet presAssocID="{87BC0D85-1A0F-4FD8-BD53-CA60AD0938FA}" presName="parTx" presStyleLbl="revTx" presStyleIdx="6" presStyleCnt="8">
        <dgm:presLayoutVars>
          <dgm:chMax val="0"/>
          <dgm:chPref val="0"/>
        </dgm:presLayoutVars>
      </dgm:prSet>
      <dgm:spPr/>
    </dgm:pt>
    <dgm:pt modelId="{A5D55C89-64DA-4C03-BC79-6753AB70F74F}" type="pres">
      <dgm:prSet presAssocID="{DABC0A96-F45B-4BDA-9C96-DE4950EEAA99}" presName="sibTrans" presStyleCnt="0"/>
      <dgm:spPr/>
    </dgm:pt>
    <dgm:pt modelId="{29DFB2EB-4DAB-44E6-BEDE-41BE7FE7EA6A}" type="pres">
      <dgm:prSet presAssocID="{E3E0A7B8-7151-454D-9C0B-821165038640}" presName="compNode" presStyleCnt="0"/>
      <dgm:spPr/>
    </dgm:pt>
    <dgm:pt modelId="{1C32925E-49E6-4B99-9E80-598F7E65C932}" type="pres">
      <dgm:prSet presAssocID="{E3E0A7B8-7151-454D-9C0B-821165038640}" presName="bgRect" presStyleLbl="bgShp" presStyleIdx="7" presStyleCnt="8"/>
      <dgm:spPr/>
    </dgm:pt>
    <dgm:pt modelId="{49DFD972-609A-40CF-8272-682B7A6DC571}" type="pres">
      <dgm:prSet presAssocID="{E3E0A7B8-7151-454D-9C0B-821165038640}" presName="iconRect" presStyleLbl="node1" presStyleIdx="7" presStyleCnt="8"/>
      <dgm:spPr>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a:noFill/>
        </a:ln>
      </dgm:spPr>
      <dgm:extLst>
        <a:ext uri="{E40237B7-FDA0-4F09-8148-C483321AD2D9}">
          <dgm14:cNvPr xmlns:dgm14="http://schemas.microsoft.com/office/drawing/2010/diagram" id="0" name="" descr="Children"/>
        </a:ext>
      </dgm:extLst>
    </dgm:pt>
    <dgm:pt modelId="{9A470AE3-0758-4D44-AA47-7FCFE2BDB0E7}" type="pres">
      <dgm:prSet presAssocID="{E3E0A7B8-7151-454D-9C0B-821165038640}" presName="spaceRect" presStyleCnt="0"/>
      <dgm:spPr/>
    </dgm:pt>
    <dgm:pt modelId="{8BA6B521-7AF4-45F8-869F-82F8E0FBDDB2}" type="pres">
      <dgm:prSet presAssocID="{E3E0A7B8-7151-454D-9C0B-821165038640}" presName="parTx" presStyleLbl="revTx" presStyleIdx="7" presStyleCnt="8">
        <dgm:presLayoutVars>
          <dgm:chMax val="0"/>
          <dgm:chPref val="0"/>
        </dgm:presLayoutVars>
      </dgm:prSet>
      <dgm:spPr/>
    </dgm:pt>
  </dgm:ptLst>
  <dgm:cxnLst>
    <dgm:cxn modelId="{F998973D-2A52-49ED-A65F-979C4730181E}" type="presOf" srcId="{0D9B4703-844A-4789-B232-B2E0B0E556F2}" destId="{8D79A6EE-ADA4-43C2-96BE-EA66F945184B}" srcOrd="0" destOrd="0" presId="urn:microsoft.com/office/officeart/2018/2/layout/IconVerticalSolidList"/>
    <dgm:cxn modelId="{A9A5945C-CA10-4559-A769-6C4B6379B204}" srcId="{7C28BA3E-588C-448E-B66A-7DAFA231242D}" destId="{E3E0A7B8-7151-454D-9C0B-821165038640}" srcOrd="7" destOrd="0" parTransId="{BF465B53-D09B-4F0F-9D6D-0857CF1524C2}" sibTransId="{6FCA9583-F1D0-4066-86A5-59A3E27A5557}"/>
    <dgm:cxn modelId="{368AF35C-C38C-4EEB-9D0B-1E5ED54272AA}" srcId="{7C28BA3E-588C-448E-B66A-7DAFA231242D}" destId="{CF538F6F-F902-4E8B-9D08-6611310C2C33}" srcOrd="2" destOrd="0" parTransId="{F7C735F9-AB68-4929-BABB-B653FF36D2F8}" sibTransId="{9FA79488-97FB-4C04-98F4-EE777A031ADA}"/>
    <dgm:cxn modelId="{32192D48-11F1-46D5-B550-AEBB7BA137C8}" type="presOf" srcId="{7C28BA3E-588C-448E-B66A-7DAFA231242D}" destId="{BA814A44-7B77-4D65-97A5-A45D773138E0}" srcOrd="0" destOrd="0" presId="urn:microsoft.com/office/officeart/2018/2/layout/IconVerticalSolidList"/>
    <dgm:cxn modelId="{D2DD504A-1851-47F9-9397-8F2F761127CB}" type="presOf" srcId="{3683F4E5-DE00-4BCF-80CE-73C6406D53C1}" destId="{D3D2AEAF-770E-4ABE-BFCB-0714455B8076}" srcOrd="0" destOrd="0" presId="urn:microsoft.com/office/officeart/2018/2/layout/IconVerticalSolidList"/>
    <dgm:cxn modelId="{84E00C4E-B452-4BBB-A161-BDC8335E0CF4}" type="presOf" srcId="{2A0C8ABD-D559-45F8-B695-D7C73463C88D}" destId="{5C16E9DB-1BB2-4B22-AE18-41D59A1CF2AA}" srcOrd="0" destOrd="0" presId="urn:microsoft.com/office/officeart/2018/2/layout/IconVerticalSolidList"/>
    <dgm:cxn modelId="{A8E88C8B-3579-4669-A844-3A1A7CA5F4B6}" srcId="{7C28BA3E-588C-448E-B66A-7DAFA231242D}" destId="{0D9B4703-844A-4789-B232-B2E0B0E556F2}" srcOrd="5" destOrd="0" parTransId="{9113290D-6E72-4AC3-B576-3D85EB34639A}" sibTransId="{FF1D5D66-9BBA-42E7-B9A7-5D929D78681A}"/>
    <dgm:cxn modelId="{5F48009E-55EF-48B6-89A1-206810108149}" srcId="{7C28BA3E-588C-448E-B66A-7DAFA231242D}" destId="{49D6B831-CCB5-49B7-96A8-A211C79D9D14}" srcOrd="4" destOrd="0" parTransId="{3BFD7050-47DE-41EA-A3BA-75CABC29451C}" sibTransId="{52074090-738A-4698-A76D-72DE95671842}"/>
    <dgm:cxn modelId="{28C3A4A5-A969-4010-A16C-D992AFE25703}" srcId="{7C28BA3E-588C-448E-B66A-7DAFA231242D}" destId="{4B3F1F6D-7E8A-42F8-A5CB-E8E1498FE237}" srcOrd="1" destOrd="0" parTransId="{5AE545D8-9BB6-45CF-B536-A863B1EDFC4B}" sibTransId="{217D73D9-D8F8-4F68-A873-56A302429467}"/>
    <dgm:cxn modelId="{488FA1C3-5F89-40F4-A84D-FAE8A637E8D4}" type="presOf" srcId="{CF538F6F-F902-4E8B-9D08-6611310C2C33}" destId="{E196B762-1066-4474-8A6C-54DA115D3754}" srcOrd="0" destOrd="0" presId="urn:microsoft.com/office/officeart/2018/2/layout/IconVerticalSolidList"/>
    <dgm:cxn modelId="{C15B89CF-4554-46EA-90EF-2AD858215771}" srcId="{7C28BA3E-588C-448E-B66A-7DAFA231242D}" destId="{87BC0D85-1A0F-4FD8-BD53-CA60AD0938FA}" srcOrd="6" destOrd="0" parTransId="{287F57AD-D77B-42CB-8516-8045CABC7F77}" sibTransId="{DABC0A96-F45B-4BDA-9C96-DE4950EEAA99}"/>
    <dgm:cxn modelId="{21897AD0-EA9E-4760-B084-38D21DE34E5D}" srcId="{7C28BA3E-588C-448E-B66A-7DAFA231242D}" destId="{2A0C8ABD-D559-45F8-B695-D7C73463C88D}" srcOrd="0" destOrd="0" parTransId="{9EA78E9B-D6A5-4365-AEAF-C47B1B88678A}" sibTransId="{09FF5CA6-34A5-4514-B118-0B570C0041E9}"/>
    <dgm:cxn modelId="{8ED6ABE2-4544-4E8E-AF2E-2FA2023D016B}" type="presOf" srcId="{4B3F1F6D-7E8A-42F8-A5CB-E8E1498FE237}" destId="{BEF7B0A5-6189-4607-B3F6-FD26D5C5DBBF}" srcOrd="0" destOrd="0" presId="urn:microsoft.com/office/officeart/2018/2/layout/IconVerticalSolidList"/>
    <dgm:cxn modelId="{503779E6-7EC6-4FA4-AE70-016E001E515D}" type="presOf" srcId="{87BC0D85-1A0F-4FD8-BD53-CA60AD0938FA}" destId="{CD0CDFF2-9015-44CF-86AA-8BE278051C20}" srcOrd="0" destOrd="0" presId="urn:microsoft.com/office/officeart/2018/2/layout/IconVerticalSolidList"/>
    <dgm:cxn modelId="{A94C92F0-DC16-4D30-8FD2-95211751E41D}" srcId="{7C28BA3E-588C-448E-B66A-7DAFA231242D}" destId="{3683F4E5-DE00-4BCF-80CE-73C6406D53C1}" srcOrd="3" destOrd="0" parTransId="{14B9CDC3-9A9F-46C9-904A-B89A3B0BAFA6}" sibTransId="{3DF57738-C172-4E50-9AC9-8D4785266E55}"/>
    <dgm:cxn modelId="{A050F4F2-DFC6-41C7-9EA4-FC10F1F58F67}" type="presOf" srcId="{49D6B831-CCB5-49B7-96A8-A211C79D9D14}" destId="{33A905DB-C537-48E3-B0E8-D50CDC7B1E20}" srcOrd="0" destOrd="0" presId="urn:microsoft.com/office/officeart/2018/2/layout/IconVerticalSolidList"/>
    <dgm:cxn modelId="{30E96AFF-8244-4673-ADEC-84FEB4CF088E}" type="presOf" srcId="{E3E0A7B8-7151-454D-9C0B-821165038640}" destId="{8BA6B521-7AF4-45F8-869F-82F8E0FBDDB2}" srcOrd="0" destOrd="0" presId="urn:microsoft.com/office/officeart/2018/2/layout/IconVerticalSolidList"/>
    <dgm:cxn modelId="{6112813B-492B-4312-BC05-F2D632F8C340}" type="presParOf" srcId="{BA814A44-7B77-4D65-97A5-A45D773138E0}" destId="{559AD748-6863-4C03-B39D-094646509D9B}" srcOrd="0" destOrd="0" presId="urn:microsoft.com/office/officeart/2018/2/layout/IconVerticalSolidList"/>
    <dgm:cxn modelId="{BDD41DC8-92CD-4257-BA57-67C74BDB055D}" type="presParOf" srcId="{559AD748-6863-4C03-B39D-094646509D9B}" destId="{3A71719B-BF86-4D66-B417-75A07B246C24}" srcOrd="0" destOrd="0" presId="urn:microsoft.com/office/officeart/2018/2/layout/IconVerticalSolidList"/>
    <dgm:cxn modelId="{25283314-9B13-40A5-9E0B-FE2951C6D6F9}" type="presParOf" srcId="{559AD748-6863-4C03-B39D-094646509D9B}" destId="{CD8D7E30-7882-489A-BDF4-2D87D938DBF3}" srcOrd="1" destOrd="0" presId="urn:microsoft.com/office/officeart/2018/2/layout/IconVerticalSolidList"/>
    <dgm:cxn modelId="{2D9C94BE-F00A-4088-8B05-BAB4C9FF0A70}" type="presParOf" srcId="{559AD748-6863-4C03-B39D-094646509D9B}" destId="{762218EA-E164-4487-BAD5-C0339AD260A8}" srcOrd="2" destOrd="0" presId="urn:microsoft.com/office/officeart/2018/2/layout/IconVerticalSolidList"/>
    <dgm:cxn modelId="{ED518C5A-71F3-40F7-9859-C2B0E5883693}" type="presParOf" srcId="{559AD748-6863-4C03-B39D-094646509D9B}" destId="{5C16E9DB-1BB2-4B22-AE18-41D59A1CF2AA}" srcOrd="3" destOrd="0" presId="urn:microsoft.com/office/officeart/2018/2/layout/IconVerticalSolidList"/>
    <dgm:cxn modelId="{FCD383D7-4AB5-486B-9386-AFDA91D92F9D}" type="presParOf" srcId="{BA814A44-7B77-4D65-97A5-A45D773138E0}" destId="{02FA7C41-DF1C-43AF-BD85-6CEB51EF6741}" srcOrd="1" destOrd="0" presId="urn:microsoft.com/office/officeart/2018/2/layout/IconVerticalSolidList"/>
    <dgm:cxn modelId="{8F3A835F-1316-4447-850B-3DBC62242336}" type="presParOf" srcId="{BA814A44-7B77-4D65-97A5-A45D773138E0}" destId="{D10D4E87-3F1D-456F-99B7-09454BE68CD0}" srcOrd="2" destOrd="0" presId="urn:microsoft.com/office/officeart/2018/2/layout/IconVerticalSolidList"/>
    <dgm:cxn modelId="{0B135776-AEA7-44C4-A927-CF95778D8E2A}" type="presParOf" srcId="{D10D4E87-3F1D-456F-99B7-09454BE68CD0}" destId="{3C2E82D1-F283-42D4-92BF-532AA5AB82A5}" srcOrd="0" destOrd="0" presId="urn:microsoft.com/office/officeart/2018/2/layout/IconVerticalSolidList"/>
    <dgm:cxn modelId="{87AA56F7-CBB1-496B-A7DB-504CC8C16A93}" type="presParOf" srcId="{D10D4E87-3F1D-456F-99B7-09454BE68CD0}" destId="{2DE14364-050C-444F-8036-C6ADDAFEAA80}" srcOrd="1" destOrd="0" presId="urn:microsoft.com/office/officeart/2018/2/layout/IconVerticalSolidList"/>
    <dgm:cxn modelId="{B9D3494B-821C-459A-93C9-C98ECFF3C64D}" type="presParOf" srcId="{D10D4E87-3F1D-456F-99B7-09454BE68CD0}" destId="{4774AFF2-1CDA-4161-A1D5-0495602738C6}" srcOrd="2" destOrd="0" presId="urn:microsoft.com/office/officeart/2018/2/layout/IconVerticalSolidList"/>
    <dgm:cxn modelId="{48A471FF-204D-43E0-9F38-C1105FCAEB1F}" type="presParOf" srcId="{D10D4E87-3F1D-456F-99B7-09454BE68CD0}" destId="{BEF7B0A5-6189-4607-B3F6-FD26D5C5DBBF}" srcOrd="3" destOrd="0" presId="urn:microsoft.com/office/officeart/2018/2/layout/IconVerticalSolidList"/>
    <dgm:cxn modelId="{9F886C57-F37D-44DD-A153-0956A1BFF156}" type="presParOf" srcId="{BA814A44-7B77-4D65-97A5-A45D773138E0}" destId="{2EBE55F5-3276-45CA-9A21-CE22A41ED4E0}" srcOrd="3" destOrd="0" presId="urn:microsoft.com/office/officeart/2018/2/layout/IconVerticalSolidList"/>
    <dgm:cxn modelId="{01FD9949-03BF-4FD1-AE33-8132FBA765B2}" type="presParOf" srcId="{BA814A44-7B77-4D65-97A5-A45D773138E0}" destId="{9D375465-C187-4492-BE85-51360A6A03D9}" srcOrd="4" destOrd="0" presId="urn:microsoft.com/office/officeart/2018/2/layout/IconVerticalSolidList"/>
    <dgm:cxn modelId="{765447B0-22B8-4379-8F53-666CFEAF3D28}" type="presParOf" srcId="{9D375465-C187-4492-BE85-51360A6A03D9}" destId="{C306AA8B-5EDB-4A5F-8746-DDD11CA01C8B}" srcOrd="0" destOrd="0" presId="urn:microsoft.com/office/officeart/2018/2/layout/IconVerticalSolidList"/>
    <dgm:cxn modelId="{01055A3E-341A-4850-80AB-3CD4CF1CD5D8}" type="presParOf" srcId="{9D375465-C187-4492-BE85-51360A6A03D9}" destId="{8CEE7387-5685-448D-9D37-7AB6463B34CB}" srcOrd="1" destOrd="0" presId="urn:microsoft.com/office/officeart/2018/2/layout/IconVerticalSolidList"/>
    <dgm:cxn modelId="{680F2258-57FD-4876-8DD3-E5515E84F447}" type="presParOf" srcId="{9D375465-C187-4492-BE85-51360A6A03D9}" destId="{D421F1EA-B4C1-473F-9FD2-BFE7BBFBAF3C}" srcOrd="2" destOrd="0" presId="urn:microsoft.com/office/officeart/2018/2/layout/IconVerticalSolidList"/>
    <dgm:cxn modelId="{C47F1BFB-1B68-4893-AE9B-4E79B5263E67}" type="presParOf" srcId="{9D375465-C187-4492-BE85-51360A6A03D9}" destId="{E196B762-1066-4474-8A6C-54DA115D3754}" srcOrd="3" destOrd="0" presId="urn:microsoft.com/office/officeart/2018/2/layout/IconVerticalSolidList"/>
    <dgm:cxn modelId="{0731FF9F-FADC-4A3F-B05B-E78982161601}" type="presParOf" srcId="{BA814A44-7B77-4D65-97A5-A45D773138E0}" destId="{32B3815E-4ACB-49A6-AE52-526F462EF019}" srcOrd="5" destOrd="0" presId="urn:microsoft.com/office/officeart/2018/2/layout/IconVerticalSolidList"/>
    <dgm:cxn modelId="{E8927DAF-DA40-4489-8FC7-FC87B1C58C7E}" type="presParOf" srcId="{BA814A44-7B77-4D65-97A5-A45D773138E0}" destId="{5704875C-45E5-4E2E-928F-462239A3B9D4}" srcOrd="6" destOrd="0" presId="urn:microsoft.com/office/officeart/2018/2/layout/IconVerticalSolidList"/>
    <dgm:cxn modelId="{98AA9C81-5424-4102-AD20-EE0DF3776C21}" type="presParOf" srcId="{5704875C-45E5-4E2E-928F-462239A3B9D4}" destId="{BD891F3C-5A86-440F-B3D5-600111B0758E}" srcOrd="0" destOrd="0" presId="urn:microsoft.com/office/officeart/2018/2/layout/IconVerticalSolidList"/>
    <dgm:cxn modelId="{6349B3AA-E847-46AB-B340-2AF32CE8B4BA}" type="presParOf" srcId="{5704875C-45E5-4E2E-928F-462239A3B9D4}" destId="{98ED5A90-1DE6-46CD-B7E1-E15DF59E8F57}" srcOrd="1" destOrd="0" presId="urn:microsoft.com/office/officeart/2018/2/layout/IconVerticalSolidList"/>
    <dgm:cxn modelId="{70F03247-3748-4CB1-978C-DB2E89D0167E}" type="presParOf" srcId="{5704875C-45E5-4E2E-928F-462239A3B9D4}" destId="{DCD7C035-5D61-4202-BE09-F01DCC7C5AFA}" srcOrd="2" destOrd="0" presId="urn:microsoft.com/office/officeart/2018/2/layout/IconVerticalSolidList"/>
    <dgm:cxn modelId="{F73C38CD-5162-4692-A57F-9D203375E1D9}" type="presParOf" srcId="{5704875C-45E5-4E2E-928F-462239A3B9D4}" destId="{D3D2AEAF-770E-4ABE-BFCB-0714455B8076}" srcOrd="3" destOrd="0" presId="urn:microsoft.com/office/officeart/2018/2/layout/IconVerticalSolidList"/>
    <dgm:cxn modelId="{1C242405-6BEF-46A0-A689-4DCD5A310F64}" type="presParOf" srcId="{BA814A44-7B77-4D65-97A5-A45D773138E0}" destId="{10898BF6-FC07-4702-842F-B727C4733192}" srcOrd="7" destOrd="0" presId="urn:microsoft.com/office/officeart/2018/2/layout/IconVerticalSolidList"/>
    <dgm:cxn modelId="{DB7E279C-D2B7-4613-A18A-22B877C9315A}" type="presParOf" srcId="{BA814A44-7B77-4D65-97A5-A45D773138E0}" destId="{66148D13-762F-4F18-978D-225EDFC9EA42}" srcOrd="8" destOrd="0" presId="urn:microsoft.com/office/officeart/2018/2/layout/IconVerticalSolidList"/>
    <dgm:cxn modelId="{11FE74E1-196D-433D-8B56-A88C0EE2C238}" type="presParOf" srcId="{66148D13-762F-4F18-978D-225EDFC9EA42}" destId="{973B6DE6-0FA7-4903-891D-D37E9A4BCEAE}" srcOrd="0" destOrd="0" presId="urn:microsoft.com/office/officeart/2018/2/layout/IconVerticalSolidList"/>
    <dgm:cxn modelId="{45216D98-D804-4A6A-B55B-5093E4771299}" type="presParOf" srcId="{66148D13-762F-4F18-978D-225EDFC9EA42}" destId="{0900AB52-3394-49C5-8CA6-BB211A24BE43}" srcOrd="1" destOrd="0" presId="urn:microsoft.com/office/officeart/2018/2/layout/IconVerticalSolidList"/>
    <dgm:cxn modelId="{27AD1671-3737-4E40-886E-B7932352C0A6}" type="presParOf" srcId="{66148D13-762F-4F18-978D-225EDFC9EA42}" destId="{C0EA9FD4-7AFF-414C-B83D-7EF7960CABD8}" srcOrd="2" destOrd="0" presId="urn:microsoft.com/office/officeart/2018/2/layout/IconVerticalSolidList"/>
    <dgm:cxn modelId="{417A2E91-AFF4-4CBE-8447-90AFD75D7F50}" type="presParOf" srcId="{66148D13-762F-4F18-978D-225EDFC9EA42}" destId="{33A905DB-C537-48E3-B0E8-D50CDC7B1E20}" srcOrd="3" destOrd="0" presId="urn:microsoft.com/office/officeart/2018/2/layout/IconVerticalSolidList"/>
    <dgm:cxn modelId="{DBD35444-187B-4CD7-B420-395F0EB3F6E0}" type="presParOf" srcId="{BA814A44-7B77-4D65-97A5-A45D773138E0}" destId="{BD2977CF-9263-4A48-B322-FBD211AE982B}" srcOrd="9" destOrd="0" presId="urn:microsoft.com/office/officeart/2018/2/layout/IconVerticalSolidList"/>
    <dgm:cxn modelId="{880797C8-C457-4C8C-8C31-355D660E1281}" type="presParOf" srcId="{BA814A44-7B77-4D65-97A5-A45D773138E0}" destId="{87B456B6-1307-485F-90D2-503E8D3EA295}" srcOrd="10" destOrd="0" presId="urn:microsoft.com/office/officeart/2018/2/layout/IconVerticalSolidList"/>
    <dgm:cxn modelId="{03A474F5-7829-4C08-B835-862B6752DBF0}" type="presParOf" srcId="{87B456B6-1307-485F-90D2-503E8D3EA295}" destId="{07D25EA4-F712-4BB4-B200-F3600FF71B27}" srcOrd="0" destOrd="0" presId="urn:microsoft.com/office/officeart/2018/2/layout/IconVerticalSolidList"/>
    <dgm:cxn modelId="{F471AA63-5A56-4365-A60D-E60C1952D30E}" type="presParOf" srcId="{87B456B6-1307-485F-90D2-503E8D3EA295}" destId="{6D4C59DF-DFA4-48CD-A29C-646DFC528C64}" srcOrd="1" destOrd="0" presId="urn:microsoft.com/office/officeart/2018/2/layout/IconVerticalSolidList"/>
    <dgm:cxn modelId="{BF5B09E3-0BA3-46B8-85C3-2DCE7484FF40}" type="presParOf" srcId="{87B456B6-1307-485F-90D2-503E8D3EA295}" destId="{B9776C51-55DD-4FD2-9368-96F1263CE0E9}" srcOrd="2" destOrd="0" presId="urn:microsoft.com/office/officeart/2018/2/layout/IconVerticalSolidList"/>
    <dgm:cxn modelId="{35B99882-6EF2-49F4-A781-55B97C5528E8}" type="presParOf" srcId="{87B456B6-1307-485F-90D2-503E8D3EA295}" destId="{8D79A6EE-ADA4-43C2-96BE-EA66F945184B}" srcOrd="3" destOrd="0" presId="urn:microsoft.com/office/officeart/2018/2/layout/IconVerticalSolidList"/>
    <dgm:cxn modelId="{3A148A97-65F8-4324-B0DB-7FB8AF742C52}" type="presParOf" srcId="{BA814A44-7B77-4D65-97A5-A45D773138E0}" destId="{3FBE0388-0D33-44DD-89BE-F73D3551760D}" srcOrd="11" destOrd="0" presId="urn:microsoft.com/office/officeart/2018/2/layout/IconVerticalSolidList"/>
    <dgm:cxn modelId="{3759E4BB-6CE7-4D7F-9ADB-C4248D4B93FD}" type="presParOf" srcId="{BA814A44-7B77-4D65-97A5-A45D773138E0}" destId="{03ECC6E8-45AB-4ACD-9752-8406E5F77128}" srcOrd="12" destOrd="0" presId="urn:microsoft.com/office/officeart/2018/2/layout/IconVerticalSolidList"/>
    <dgm:cxn modelId="{5C549F47-D9BF-4B4B-892A-79926C983E81}" type="presParOf" srcId="{03ECC6E8-45AB-4ACD-9752-8406E5F77128}" destId="{098783BD-E0A8-4D55-A0EE-A17D28334DDF}" srcOrd="0" destOrd="0" presId="urn:microsoft.com/office/officeart/2018/2/layout/IconVerticalSolidList"/>
    <dgm:cxn modelId="{A0886267-22D5-49D8-9915-B711ADF745E5}" type="presParOf" srcId="{03ECC6E8-45AB-4ACD-9752-8406E5F77128}" destId="{DCBF103C-1A65-4D51-9083-E4F06CD988D0}" srcOrd="1" destOrd="0" presId="urn:microsoft.com/office/officeart/2018/2/layout/IconVerticalSolidList"/>
    <dgm:cxn modelId="{D156CD6C-34E1-4F0A-B7DA-DC06E4A45E2A}" type="presParOf" srcId="{03ECC6E8-45AB-4ACD-9752-8406E5F77128}" destId="{19C0F562-F50B-4ACA-8750-593427EC7F7B}" srcOrd="2" destOrd="0" presId="urn:microsoft.com/office/officeart/2018/2/layout/IconVerticalSolidList"/>
    <dgm:cxn modelId="{121473CD-F76A-4D54-A8FE-55C0F93368D0}" type="presParOf" srcId="{03ECC6E8-45AB-4ACD-9752-8406E5F77128}" destId="{CD0CDFF2-9015-44CF-86AA-8BE278051C20}" srcOrd="3" destOrd="0" presId="urn:microsoft.com/office/officeart/2018/2/layout/IconVerticalSolidList"/>
    <dgm:cxn modelId="{AE38BE35-174D-4F84-93B8-00815B5E6E6B}" type="presParOf" srcId="{BA814A44-7B77-4D65-97A5-A45D773138E0}" destId="{A5D55C89-64DA-4C03-BC79-6753AB70F74F}" srcOrd="13" destOrd="0" presId="urn:microsoft.com/office/officeart/2018/2/layout/IconVerticalSolidList"/>
    <dgm:cxn modelId="{4D10533A-10FC-4C96-8BCB-918A551E546A}" type="presParOf" srcId="{BA814A44-7B77-4D65-97A5-A45D773138E0}" destId="{29DFB2EB-4DAB-44E6-BEDE-41BE7FE7EA6A}" srcOrd="14" destOrd="0" presId="urn:microsoft.com/office/officeart/2018/2/layout/IconVerticalSolidList"/>
    <dgm:cxn modelId="{CAC01CD4-B811-4EB7-A873-A5935BF37942}" type="presParOf" srcId="{29DFB2EB-4DAB-44E6-BEDE-41BE7FE7EA6A}" destId="{1C32925E-49E6-4B99-9E80-598F7E65C932}" srcOrd="0" destOrd="0" presId="urn:microsoft.com/office/officeart/2018/2/layout/IconVerticalSolidList"/>
    <dgm:cxn modelId="{606C3C3E-CE8C-44DF-9211-B9662C419968}" type="presParOf" srcId="{29DFB2EB-4DAB-44E6-BEDE-41BE7FE7EA6A}" destId="{49DFD972-609A-40CF-8272-682B7A6DC571}" srcOrd="1" destOrd="0" presId="urn:microsoft.com/office/officeart/2018/2/layout/IconVerticalSolidList"/>
    <dgm:cxn modelId="{51BCBAFC-3E83-4A95-86F9-AA9D98D313F4}" type="presParOf" srcId="{29DFB2EB-4DAB-44E6-BEDE-41BE7FE7EA6A}" destId="{9A470AE3-0758-4D44-AA47-7FCFE2BDB0E7}" srcOrd="2" destOrd="0" presId="urn:microsoft.com/office/officeart/2018/2/layout/IconVerticalSolidList"/>
    <dgm:cxn modelId="{702EB427-B657-4091-90D2-A19725675FFF}" type="presParOf" srcId="{29DFB2EB-4DAB-44E6-BEDE-41BE7FE7EA6A}" destId="{8BA6B521-7AF4-45F8-869F-82F8E0FBDDB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A292DE5-72A3-43C1-862F-012B932F6D9F}"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F1778B51-0C91-4B9A-AD8D-CC7BE555C461}">
      <dgm:prSet/>
      <dgm:spPr/>
      <dgm:t>
        <a:bodyPr/>
        <a:lstStyle/>
        <a:p>
          <a:pPr>
            <a:lnSpc>
              <a:spcPct val="100000"/>
            </a:lnSpc>
          </a:pPr>
          <a:r>
            <a:rPr lang="en-US"/>
            <a:t>You must apply to CORU have your qualification recognised. Once registered with CORU you will be eligible to join IASW .</a:t>
          </a:r>
        </a:p>
      </dgm:t>
    </dgm:pt>
    <dgm:pt modelId="{16CE8DFA-45D7-41B7-AC6D-412608B4A83D}" type="parTrans" cxnId="{5059EF62-AFCA-4DD5-BE45-19FC5D1B7217}">
      <dgm:prSet/>
      <dgm:spPr/>
      <dgm:t>
        <a:bodyPr/>
        <a:lstStyle/>
        <a:p>
          <a:endParaRPr lang="en-US"/>
        </a:p>
      </dgm:t>
    </dgm:pt>
    <dgm:pt modelId="{4AD2E9A5-EAA3-47CA-B812-371B635B4C55}" type="sibTrans" cxnId="{5059EF62-AFCA-4DD5-BE45-19FC5D1B7217}">
      <dgm:prSet/>
      <dgm:spPr/>
      <dgm:t>
        <a:bodyPr/>
        <a:lstStyle/>
        <a:p>
          <a:endParaRPr lang="en-US"/>
        </a:p>
      </dgm:t>
    </dgm:pt>
    <dgm:pt modelId="{3C69BF9B-9238-488A-8554-F2B496256426}">
      <dgm:prSet/>
      <dgm:spPr/>
      <dgm:t>
        <a:bodyPr/>
        <a:lstStyle/>
        <a:p>
          <a:pPr>
            <a:lnSpc>
              <a:spcPct val="100000"/>
            </a:lnSpc>
          </a:pPr>
          <a:r>
            <a:rPr lang="en-US"/>
            <a:t>Find out more about the validation of international qualifications and how to apply for recognition at http://www.coru.ie/en/registration/apply_for_recognition_of_international_qualifications</a:t>
          </a:r>
        </a:p>
      </dgm:t>
    </dgm:pt>
    <dgm:pt modelId="{CF781366-4A53-4C55-9E84-8D8AB9625BAB}" type="parTrans" cxnId="{EF9BE177-1DC1-4B3B-8D04-B35C90727006}">
      <dgm:prSet/>
      <dgm:spPr/>
      <dgm:t>
        <a:bodyPr/>
        <a:lstStyle/>
        <a:p>
          <a:endParaRPr lang="en-US"/>
        </a:p>
      </dgm:t>
    </dgm:pt>
    <dgm:pt modelId="{1ABE242E-9DA0-4BD6-84F8-95A29D5C02B5}" type="sibTrans" cxnId="{EF9BE177-1DC1-4B3B-8D04-B35C90727006}">
      <dgm:prSet/>
      <dgm:spPr/>
      <dgm:t>
        <a:bodyPr/>
        <a:lstStyle/>
        <a:p>
          <a:endParaRPr lang="en-US"/>
        </a:p>
      </dgm:t>
    </dgm:pt>
    <dgm:pt modelId="{5F3E5C3A-7740-4FAA-BA99-F8CACE3818EF}">
      <dgm:prSet/>
      <dgm:spPr/>
      <dgm:t>
        <a:bodyPr/>
        <a:lstStyle/>
        <a:p>
          <a:pPr>
            <a:lnSpc>
              <a:spcPct val="100000"/>
            </a:lnSpc>
          </a:pPr>
          <a:r>
            <a:rPr lang="en-US"/>
            <a:t>The vast majority of Social Work posts are advertised with us and e-mailed directly to our members - the job vacancies section of the website can only be accessed by members.</a:t>
          </a:r>
        </a:p>
      </dgm:t>
    </dgm:pt>
    <dgm:pt modelId="{509084E5-7A5E-4814-A859-C617758F550A}" type="parTrans" cxnId="{85735A55-DAE9-4F64-ACD2-A70CF44F2333}">
      <dgm:prSet/>
      <dgm:spPr/>
      <dgm:t>
        <a:bodyPr/>
        <a:lstStyle/>
        <a:p>
          <a:endParaRPr lang="en-US"/>
        </a:p>
      </dgm:t>
    </dgm:pt>
    <dgm:pt modelId="{2287EBC4-49BE-4854-860A-BF7BE87E84E8}" type="sibTrans" cxnId="{85735A55-DAE9-4F64-ACD2-A70CF44F2333}">
      <dgm:prSet/>
      <dgm:spPr/>
      <dgm:t>
        <a:bodyPr/>
        <a:lstStyle/>
        <a:p>
          <a:endParaRPr lang="en-US"/>
        </a:p>
      </dgm:t>
    </dgm:pt>
    <dgm:pt modelId="{3CE8EB7C-EB54-4DF0-B8C8-3A8879C851AB}" type="pres">
      <dgm:prSet presAssocID="{CA292DE5-72A3-43C1-862F-012B932F6D9F}" presName="root" presStyleCnt="0">
        <dgm:presLayoutVars>
          <dgm:dir/>
          <dgm:resizeHandles val="exact"/>
        </dgm:presLayoutVars>
      </dgm:prSet>
      <dgm:spPr/>
    </dgm:pt>
    <dgm:pt modelId="{BCD1352E-A615-4355-AC84-317E2A14CC5C}" type="pres">
      <dgm:prSet presAssocID="{F1778B51-0C91-4B9A-AD8D-CC7BE555C461}" presName="compNode" presStyleCnt="0"/>
      <dgm:spPr/>
    </dgm:pt>
    <dgm:pt modelId="{07F5413E-BDD5-42ED-9FA4-F9453B51448F}" type="pres">
      <dgm:prSet presAssocID="{F1778B51-0C91-4B9A-AD8D-CC7BE555C461}" presName="bgRect" presStyleLbl="bgShp" presStyleIdx="0" presStyleCnt="3"/>
      <dgm:spPr/>
    </dgm:pt>
    <dgm:pt modelId="{F9EAA456-F066-4AF1-BC98-4077C6201120}" type="pres">
      <dgm:prSet presAssocID="{F1778B51-0C91-4B9A-AD8D-CC7BE555C461}"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keleton"/>
        </a:ext>
      </dgm:extLst>
    </dgm:pt>
    <dgm:pt modelId="{34F56486-1BD0-43D6-88DB-1D2FEAF66037}" type="pres">
      <dgm:prSet presAssocID="{F1778B51-0C91-4B9A-AD8D-CC7BE555C461}" presName="spaceRect" presStyleCnt="0"/>
      <dgm:spPr/>
    </dgm:pt>
    <dgm:pt modelId="{6AFE2CB1-707B-48D7-8AB3-46E34AF04BBE}" type="pres">
      <dgm:prSet presAssocID="{F1778B51-0C91-4B9A-AD8D-CC7BE555C461}" presName="parTx" presStyleLbl="revTx" presStyleIdx="0" presStyleCnt="3">
        <dgm:presLayoutVars>
          <dgm:chMax val="0"/>
          <dgm:chPref val="0"/>
        </dgm:presLayoutVars>
      </dgm:prSet>
      <dgm:spPr/>
    </dgm:pt>
    <dgm:pt modelId="{56A28F7E-6588-4B1C-BF8E-CB1DEF1B26BF}" type="pres">
      <dgm:prSet presAssocID="{4AD2E9A5-EAA3-47CA-B812-371B635B4C55}" presName="sibTrans" presStyleCnt="0"/>
      <dgm:spPr/>
    </dgm:pt>
    <dgm:pt modelId="{CEE9FFDA-AF3D-48B9-948B-A11636165734}" type="pres">
      <dgm:prSet presAssocID="{3C69BF9B-9238-488A-8554-F2B496256426}" presName="compNode" presStyleCnt="0"/>
      <dgm:spPr/>
    </dgm:pt>
    <dgm:pt modelId="{507C7BBD-3D08-4E5E-8116-CB89ACEADFDC}" type="pres">
      <dgm:prSet presAssocID="{3C69BF9B-9238-488A-8554-F2B496256426}" presName="bgRect" presStyleLbl="bgShp" presStyleIdx="1" presStyleCnt="3"/>
      <dgm:spPr/>
    </dgm:pt>
    <dgm:pt modelId="{8F3346A0-1969-4928-A4AA-54492273A6E6}" type="pres">
      <dgm:prSet presAssocID="{3C69BF9B-9238-488A-8554-F2B496256426}"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rker"/>
        </a:ext>
      </dgm:extLst>
    </dgm:pt>
    <dgm:pt modelId="{80E5D572-C090-4484-AC42-2B349C93394E}" type="pres">
      <dgm:prSet presAssocID="{3C69BF9B-9238-488A-8554-F2B496256426}" presName="spaceRect" presStyleCnt="0"/>
      <dgm:spPr/>
    </dgm:pt>
    <dgm:pt modelId="{E179CE93-8C17-4749-AB14-C815CA2FDFB6}" type="pres">
      <dgm:prSet presAssocID="{3C69BF9B-9238-488A-8554-F2B496256426}" presName="parTx" presStyleLbl="revTx" presStyleIdx="1" presStyleCnt="3">
        <dgm:presLayoutVars>
          <dgm:chMax val="0"/>
          <dgm:chPref val="0"/>
        </dgm:presLayoutVars>
      </dgm:prSet>
      <dgm:spPr/>
    </dgm:pt>
    <dgm:pt modelId="{559F9A7B-2F71-4E1F-98F9-3045C6DF41B5}" type="pres">
      <dgm:prSet presAssocID="{1ABE242E-9DA0-4BD6-84F8-95A29D5C02B5}" presName="sibTrans" presStyleCnt="0"/>
      <dgm:spPr/>
    </dgm:pt>
    <dgm:pt modelId="{B8149539-655F-4959-9F50-DDD9E8316BFB}" type="pres">
      <dgm:prSet presAssocID="{5F3E5C3A-7740-4FAA-BA99-F8CACE3818EF}" presName="compNode" presStyleCnt="0"/>
      <dgm:spPr/>
    </dgm:pt>
    <dgm:pt modelId="{EE2B27C3-27C4-4B3B-8476-7260707448D5}" type="pres">
      <dgm:prSet presAssocID="{5F3E5C3A-7740-4FAA-BA99-F8CACE3818EF}" presName="bgRect" presStyleLbl="bgShp" presStyleIdx="2" presStyleCnt="3"/>
      <dgm:spPr/>
    </dgm:pt>
    <dgm:pt modelId="{BA4C7D80-4DF7-470A-B0C9-0F8705C273AB}" type="pres">
      <dgm:prSet presAssocID="{5F3E5C3A-7740-4FAA-BA99-F8CACE3818EF}"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onnections"/>
        </a:ext>
      </dgm:extLst>
    </dgm:pt>
    <dgm:pt modelId="{CF00E4A2-042A-4361-A4E1-78F9E2FFA704}" type="pres">
      <dgm:prSet presAssocID="{5F3E5C3A-7740-4FAA-BA99-F8CACE3818EF}" presName="spaceRect" presStyleCnt="0"/>
      <dgm:spPr/>
    </dgm:pt>
    <dgm:pt modelId="{89FED370-A2DB-4ED6-9439-04FC9CB72A0E}" type="pres">
      <dgm:prSet presAssocID="{5F3E5C3A-7740-4FAA-BA99-F8CACE3818EF}" presName="parTx" presStyleLbl="revTx" presStyleIdx="2" presStyleCnt="3">
        <dgm:presLayoutVars>
          <dgm:chMax val="0"/>
          <dgm:chPref val="0"/>
        </dgm:presLayoutVars>
      </dgm:prSet>
      <dgm:spPr/>
    </dgm:pt>
  </dgm:ptLst>
  <dgm:cxnLst>
    <dgm:cxn modelId="{E88C7A09-47C2-DD43-82D8-544C5A9A1A58}" type="presOf" srcId="{5F3E5C3A-7740-4FAA-BA99-F8CACE3818EF}" destId="{89FED370-A2DB-4ED6-9439-04FC9CB72A0E}" srcOrd="0" destOrd="0" presId="urn:microsoft.com/office/officeart/2018/2/layout/IconVerticalSolidList"/>
    <dgm:cxn modelId="{5059EF62-AFCA-4DD5-BE45-19FC5D1B7217}" srcId="{CA292DE5-72A3-43C1-862F-012B932F6D9F}" destId="{F1778B51-0C91-4B9A-AD8D-CC7BE555C461}" srcOrd="0" destOrd="0" parTransId="{16CE8DFA-45D7-41B7-AC6D-412608B4A83D}" sibTransId="{4AD2E9A5-EAA3-47CA-B812-371B635B4C55}"/>
    <dgm:cxn modelId="{626F7964-974A-BE47-BC18-F2EB462E8A70}" type="presOf" srcId="{3C69BF9B-9238-488A-8554-F2B496256426}" destId="{E179CE93-8C17-4749-AB14-C815CA2FDFB6}" srcOrd="0" destOrd="0" presId="urn:microsoft.com/office/officeart/2018/2/layout/IconVerticalSolidList"/>
    <dgm:cxn modelId="{85735A55-DAE9-4F64-ACD2-A70CF44F2333}" srcId="{CA292DE5-72A3-43C1-862F-012B932F6D9F}" destId="{5F3E5C3A-7740-4FAA-BA99-F8CACE3818EF}" srcOrd="2" destOrd="0" parTransId="{509084E5-7A5E-4814-A859-C617758F550A}" sibTransId="{2287EBC4-49BE-4854-860A-BF7BE87E84E8}"/>
    <dgm:cxn modelId="{EF9BE177-1DC1-4B3B-8D04-B35C90727006}" srcId="{CA292DE5-72A3-43C1-862F-012B932F6D9F}" destId="{3C69BF9B-9238-488A-8554-F2B496256426}" srcOrd="1" destOrd="0" parTransId="{CF781366-4A53-4C55-9E84-8D8AB9625BAB}" sibTransId="{1ABE242E-9DA0-4BD6-84F8-95A29D5C02B5}"/>
    <dgm:cxn modelId="{2EFF418F-EB19-A644-A21A-175F036D1410}" type="presOf" srcId="{F1778B51-0C91-4B9A-AD8D-CC7BE555C461}" destId="{6AFE2CB1-707B-48D7-8AB3-46E34AF04BBE}" srcOrd="0" destOrd="0" presId="urn:microsoft.com/office/officeart/2018/2/layout/IconVerticalSolidList"/>
    <dgm:cxn modelId="{F867B2C8-335A-774F-B2E7-9FE2138C56F9}" type="presOf" srcId="{CA292DE5-72A3-43C1-862F-012B932F6D9F}" destId="{3CE8EB7C-EB54-4DF0-B8C8-3A8879C851AB}" srcOrd="0" destOrd="0" presId="urn:microsoft.com/office/officeart/2018/2/layout/IconVerticalSolidList"/>
    <dgm:cxn modelId="{BF1CF329-074B-9C48-AD9A-A49BCDC22A3E}" type="presParOf" srcId="{3CE8EB7C-EB54-4DF0-B8C8-3A8879C851AB}" destId="{BCD1352E-A615-4355-AC84-317E2A14CC5C}" srcOrd="0" destOrd="0" presId="urn:microsoft.com/office/officeart/2018/2/layout/IconVerticalSolidList"/>
    <dgm:cxn modelId="{9F70AC9C-CDA1-F64C-9E96-3F69ED8C6176}" type="presParOf" srcId="{BCD1352E-A615-4355-AC84-317E2A14CC5C}" destId="{07F5413E-BDD5-42ED-9FA4-F9453B51448F}" srcOrd="0" destOrd="0" presId="urn:microsoft.com/office/officeart/2018/2/layout/IconVerticalSolidList"/>
    <dgm:cxn modelId="{18B597E2-3DF3-AC4C-9034-AF0E485910DF}" type="presParOf" srcId="{BCD1352E-A615-4355-AC84-317E2A14CC5C}" destId="{F9EAA456-F066-4AF1-BC98-4077C6201120}" srcOrd="1" destOrd="0" presId="urn:microsoft.com/office/officeart/2018/2/layout/IconVerticalSolidList"/>
    <dgm:cxn modelId="{45A9CF39-39B7-4245-AB9E-58E46D2EBC78}" type="presParOf" srcId="{BCD1352E-A615-4355-AC84-317E2A14CC5C}" destId="{34F56486-1BD0-43D6-88DB-1D2FEAF66037}" srcOrd="2" destOrd="0" presId="urn:microsoft.com/office/officeart/2018/2/layout/IconVerticalSolidList"/>
    <dgm:cxn modelId="{A73F8DBF-BC36-734B-8097-03714718BB2D}" type="presParOf" srcId="{BCD1352E-A615-4355-AC84-317E2A14CC5C}" destId="{6AFE2CB1-707B-48D7-8AB3-46E34AF04BBE}" srcOrd="3" destOrd="0" presId="urn:microsoft.com/office/officeart/2018/2/layout/IconVerticalSolidList"/>
    <dgm:cxn modelId="{3E51B981-7CF6-3749-B350-8FEF33875DC8}" type="presParOf" srcId="{3CE8EB7C-EB54-4DF0-B8C8-3A8879C851AB}" destId="{56A28F7E-6588-4B1C-BF8E-CB1DEF1B26BF}" srcOrd="1" destOrd="0" presId="urn:microsoft.com/office/officeart/2018/2/layout/IconVerticalSolidList"/>
    <dgm:cxn modelId="{F8CB294F-F4CB-3E46-8BD9-B3CC8FF5DD03}" type="presParOf" srcId="{3CE8EB7C-EB54-4DF0-B8C8-3A8879C851AB}" destId="{CEE9FFDA-AF3D-48B9-948B-A11636165734}" srcOrd="2" destOrd="0" presId="urn:microsoft.com/office/officeart/2018/2/layout/IconVerticalSolidList"/>
    <dgm:cxn modelId="{AE6CC799-A2D4-5F4B-BC11-265DC421F510}" type="presParOf" srcId="{CEE9FFDA-AF3D-48B9-948B-A11636165734}" destId="{507C7BBD-3D08-4E5E-8116-CB89ACEADFDC}" srcOrd="0" destOrd="0" presId="urn:microsoft.com/office/officeart/2018/2/layout/IconVerticalSolidList"/>
    <dgm:cxn modelId="{2C1A22A6-3AA8-3743-A77D-A56149201D3A}" type="presParOf" srcId="{CEE9FFDA-AF3D-48B9-948B-A11636165734}" destId="{8F3346A0-1969-4928-A4AA-54492273A6E6}" srcOrd="1" destOrd="0" presId="urn:microsoft.com/office/officeart/2018/2/layout/IconVerticalSolidList"/>
    <dgm:cxn modelId="{9E11574E-246E-E549-BD68-6A9EA8F282F2}" type="presParOf" srcId="{CEE9FFDA-AF3D-48B9-948B-A11636165734}" destId="{80E5D572-C090-4484-AC42-2B349C93394E}" srcOrd="2" destOrd="0" presId="urn:microsoft.com/office/officeart/2018/2/layout/IconVerticalSolidList"/>
    <dgm:cxn modelId="{1DC6647B-3CDD-FF4B-A02E-7D5D886A2BE3}" type="presParOf" srcId="{CEE9FFDA-AF3D-48B9-948B-A11636165734}" destId="{E179CE93-8C17-4749-AB14-C815CA2FDFB6}" srcOrd="3" destOrd="0" presId="urn:microsoft.com/office/officeart/2018/2/layout/IconVerticalSolidList"/>
    <dgm:cxn modelId="{FC5BC705-A384-9C4B-A0BF-D809F1E59C6A}" type="presParOf" srcId="{3CE8EB7C-EB54-4DF0-B8C8-3A8879C851AB}" destId="{559F9A7B-2F71-4E1F-98F9-3045C6DF41B5}" srcOrd="3" destOrd="0" presId="urn:microsoft.com/office/officeart/2018/2/layout/IconVerticalSolidList"/>
    <dgm:cxn modelId="{242FED7C-23FF-8442-AAF9-7125BDFFD6FF}" type="presParOf" srcId="{3CE8EB7C-EB54-4DF0-B8C8-3A8879C851AB}" destId="{B8149539-655F-4959-9F50-DDD9E8316BFB}" srcOrd="4" destOrd="0" presId="urn:microsoft.com/office/officeart/2018/2/layout/IconVerticalSolidList"/>
    <dgm:cxn modelId="{ADBF73BD-572C-074F-8DB4-A4B8272B7052}" type="presParOf" srcId="{B8149539-655F-4959-9F50-DDD9E8316BFB}" destId="{EE2B27C3-27C4-4B3B-8476-7260707448D5}" srcOrd="0" destOrd="0" presId="urn:microsoft.com/office/officeart/2018/2/layout/IconVerticalSolidList"/>
    <dgm:cxn modelId="{1E48C94A-1C56-1944-8CFC-2FAAC056890E}" type="presParOf" srcId="{B8149539-655F-4959-9F50-DDD9E8316BFB}" destId="{BA4C7D80-4DF7-470A-B0C9-0F8705C273AB}" srcOrd="1" destOrd="0" presId="urn:microsoft.com/office/officeart/2018/2/layout/IconVerticalSolidList"/>
    <dgm:cxn modelId="{D6A9F6B5-9DC3-EF48-AFFF-A79E88351D6E}" type="presParOf" srcId="{B8149539-655F-4959-9F50-DDD9E8316BFB}" destId="{CF00E4A2-042A-4361-A4E1-78F9E2FFA704}" srcOrd="2" destOrd="0" presId="urn:microsoft.com/office/officeart/2018/2/layout/IconVerticalSolidList"/>
    <dgm:cxn modelId="{B0B36ED1-42C0-5B4B-B80D-C329BACEF3AF}" type="presParOf" srcId="{B8149539-655F-4959-9F50-DDD9E8316BFB}" destId="{89FED370-A2DB-4ED6-9439-04FC9CB72A0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F518B3D-BF3A-40EE-A7A6-509B65B9A483}" type="doc">
      <dgm:prSet loTypeId="urn:microsoft.com/office/officeart/2018/2/layout/IconVerticalSolidList" loCatId="icon" qsTypeId="urn:microsoft.com/office/officeart/2005/8/quickstyle/simple1" qsCatId="simple" csTypeId="urn:microsoft.com/office/officeart/2018/5/colors/Iconchunking_neutralbg_accent4_2" csCatId="accent4" phldr="1"/>
      <dgm:spPr/>
      <dgm:t>
        <a:bodyPr/>
        <a:lstStyle/>
        <a:p>
          <a:endParaRPr lang="en-US"/>
        </a:p>
      </dgm:t>
    </dgm:pt>
    <dgm:pt modelId="{104F0A05-BB23-4E07-9D7C-65747C61DCBC}">
      <dgm:prSet custT="1"/>
      <dgm:spPr/>
      <dgm:t>
        <a:bodyPr/>
        <a:lstStyle/>
        <a:p>
          <a:pPr>
            <a:lnSpc>
              <a:spcPct val="100000"/>
            </a:lnSpc>
          </a:pPr>
          <a:r>
            <a:rPr lang="en-GB" sz="1600" dirty="0"/>
            <a:t>English Language Requirements for Social Work in Ireland:
Candidates who are non-native English language speakers must have either: </a:t>
          </a:r>
        </a:p>
        <a:p>
          <a:pPr>
            <a:lnSpc>
              <a:spcPct val="100000"/>
            </a:lnSpc>
          </a:pPr>
          <a:r>
            <a:rPr lang="en-GB" sz="1600" dirty="0"/>
            <a:t>A degree from an English-speaking University 
IELTS	6.5 with no section below 6
TOEFL	88</a:t>
          </a:r>
          <a:r>
            <a:rPr lang="en-US" sz="1600" dirty="0"/>
            <a:t>.</a:t>
          </a:r>
        </a:p>
      </dgm:t>
    </dgm:pt>
    <dgm:pt modelId="{8B295D96-2CAF-4D82-A56F-D4D7B995B743}" type="parTrans" cxnId="{981E11AD-CF56-43B6-A93D-13A2E1632F9A}">
      <dgm:prSet/>
      <dgm:spPr/>
      <dgm:t>
        <a:bodyPr/>
        <a:lstStyle/>
        <a:p>
          <a:endParaRPr lang="en-US"/>
        </a:p>
      </dgm:t>
    </dgm:pt>
    <dgm:pt modelId="{4660D44D-775B-4AA7-B286-40882CC15A3C}" type="sibTrans" cxnId="{981E11AD-CF56-43B6-A93D-13A2E1632F9A}">
      <dgm:prSet/>
      <dgm:spPr/>
      <dgm:t>
        <a:bodyPr/>
        <a:lstStyle/>
        <a:p>
          <a:endParaRPr lang="en-US"/>
        </a:p>
      </dgm:t>
    </dgm:pt>
    <dgm:pt modelId="{FD95B758-4E89-4509-A4CA-C19EB551D73C}" type="pres">
      <dgm:prSet presAssocID="{BF518B3D-BF3A-40EE-A7A6-509B65B9A483}" presName="root" presStyleCnt="0">
        <dgm:presLayoutVars>
          <dgm:dir/>
          <dgm:resizeHandles val="exact"/>
        </dgm:presLayoutVars>
      </dgm:prSet>
      <dgm:spPr/>
    </dgm:pt>
    <dgm:pt modelId="{6DE23E6D-97EF-414F-BD09-DCE09E0C43D9}" type="pres">
      <dgm:prSet presAssocID="{104F0A05-BB23-4E07-9D7C-65747C61DCBC}" presName="compNode" presStyleCnt="0"/>
      <dgm:spPr/>
    </dgm:pt>
    <dgm:pt modelId="{28C7DFD0-45E6-4137-9213-2491673A12C0}" type="pres">
      <dgm:prSet presAssocID="{104F0A05-BB23-4E07-9D7C-65747C61DCBC}" presName="bgRect" presStyleLbl="bgShp" presStyleIdx="0" presStyleCnt="1" custScaleX="100000" custScaleY="166016" custLinFactNeighborX="0" custLinFactNeighborY="-28527"/>
      <dgm:spPr/>
    </dgm:pt>
    <dgm:pt modelId="{D8161174-CB53-4A57-AB90-DB0D4C5966AA}" type="pres">
      <dgm:prSet presAssocID="{104F0A05-BB23-4E07-9D7C-65747C61DCBC}" presName="iconRect" presStyleLbl="node1" presStyleIdx="0" presStyleCnt="1" custLinFactNeighborX="-10628" custLinFactNeighborY="-3358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at Bubble"/>
        </a:ext>
      </dgm:extLst>
    </dgm:pt>
    <dgm:pt modelId="{3DCF46AA-6798-4315-BCE5-C0F3CE557E96}" type="pres">
      <dgm:prSet presAssocID="{104F0A05-BB23-4E07-9D7C-65747C61DCBC}" presName="spaceRect" presStyleCnt="0"/>
      <dgm:spPr/>
    </dgm:pt>
    <dgm:pt modelId="{12062E14-EE34-4726-A695-27BABAF937EE}" type="pres">
      <dgm:prSet presAssocID="{104F0A05-BB23-4E07-9D7C-65747C61DCBC}" presName="parTx" presStyleLbl="revTx" presStyleIdx="0" presStyleCnt="1" custScaleX="100000" custScaleY="82440" custLinFactNeighborX="-7858" custLinFactNeighborY="-17820">
        <dgm:presLayoutVars>
          <dgm:chMax val="0"/>
          <dgm:chPref val="0"/>
        </dgm:presLayoutVars>
      </dgm:prSet>
      <dgm:spPr/>
    </dgm:pt>
  </dgm:ptLst>
  <dgm:cxnLst>
    <dgm:cxn modelId="{29F92C67-CAAD-824F-957F-CBFEC706B4C6}" type="presOf" srcId="{BF518B3D-BF3A-40EE-A7A6-509B65B9A483}" destId="{FD95B758-4E89-4509-A4CA-C19EB551D73C}" srcOrd="0" destOrd="0" presId="urn:microsoft.com/office/officeart/2018/2/layout/IconVerticalSolidList"/>
    <dgm:cxn modelId="{22759186-96A0-B44C-8DC7-06D02B179CF1}" type="presOf" srcId="{104F0A05-BB23-4E07-9D7C-65747C61DCBC}" destId="{12062E14-EE34-4726-A695-27BABAF937EE}" srcOrd="0" destOrd="0" presId="urn:microsoft.com/office/officeart/2018/2/layout/IconVerticalSolidList"/>
    <dgm:cxn modelId="{981E11AD-CF56-43B6-A93D-13A2E1632F9A}" srcId="{BF518B3D-BF3A-40EE-A7A6-509B65B9A483}" destId="{104F0A05-BB23-4E07-9D7C-65747C61DCBC}" srcOrd="0" destOrd="0" parTransId="{8B295D96-2CAF-4D82-A56F-D4D7B995B743}" sibTransId="{4660D44D-775B-4AA7-B286-40882CC15A3C}"/>
    <dgm:cxn modelId="{672BC7DA-61F5-204C-9975-F386399EBBCA}" type="presParOf" srcId="{FD95B758-4E89-4509-A4CA-C19EB551D73C}" destId="{6DE23E6D-97EF-414F-BD09-DCE09E0C43D9}" srcOrd="0" destOrd="0" presId="urn:microsoft.com/office/officeart/2018/2/layout/IconVerticalSolidList"/>
    <dgm:cxn modelId="{7A0AB650-2C7F-9E41-A68A-A185EE7F1767}" type="presParOf" srcId="{6DE23E6D-97EF-414F-BD09-DCE09E0C43D9}" destId="{28C7DFD0-45E6-4137-9213-2491673A12C0}" srcOrd="0" destOrd="0" presId="urn:microsoft.com/office/officeart/2018/2/layout/IconVerticalSolidList"/>
    <dgm:cxn modelId="{FF45F044-CA68-A545-95DD-116658844A26}" type="presParOf" srcId="{6DE23E6D-97EF-414F-BD09-DCE09E0C43D9}" destId="{D8161174-CB53-4A57-AB90-DB0D4C5966AA}" srcOrd="1" destOrd="0" presId="urn:microsoft.com/office/officeart/2018/2/layout/IconVerticalSolidList"/>
    <dgm:cxn modelId="{D05075F1-B89E-B34C-8E91-490171715064}" type="presParOf" srcId="{6DE23E6D-97EF-414F-BD09-DCE09E0C43D9}" destId="{3DCF46AA-6798-4315-BCE5-C0F3CE557E96}" srcOrd="2" destOrd="0" presId="urn:microsoft.com/office/officeart/2018/2/layout/IconVerticalSolidList"/>
    <dgm:cxn modelId="{3D850735-8721-8846-9605-FC80E2662230}" type="presParOf" srcId="{6DE23E6D-97EF-414F-BD09-DCE09E0C43D9}" destId="{12062E14-EE34-4726-A695-27BABAF937EE}"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5882D8-9A48-4519-A076-394145E000E3}">
      <dsp:nvSpPr>
        <dsp:cNvPr id="0" name=""/>
        <dsp:cNvSpPr/>
      </dsp:nvSpPr>
      <dsp:spPr>
        <a:xfrm>
          <a:off x="736801" y="1007037"/>
          <a:ext cx="810000" cy="81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6C3F528-BD54-443E-96B4-0DFB6116D418}">
      <dsp:nvSpPr>
        <dsp:cNvPr id="0" name=""/>
        <dsp:cNvSpPr/>
      </dsp:nvSpPr>
      <dsp:spPr>
        <a:xfrm>
          <a:off x="241801" y="2397763"/>
          <a:ext cx="1800000" cy="2480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GB" sz="2000" kern="1200" dirty="0"/>
            <a:t>In this role you will offer emotional and practical help to individuals and families. </a:t>
          </a:r>
          <a:endParaRPr lang="en-US" sz="2000" kern="1200" dirty="0"/>
        </a:p>
      </dsp:txBody>
      <dsp:txXfrm>
        <a:off x="241801" y="2397763"/>
        <a:ext cx="1800000" cy="2480625"/>
      </dsp:txXfrm>
    </dsp:sp>
    <dsp:sp modelId="{8F3C8B55-FDA6-4A48-8FBC-AB822325276C}">
      <dsp:nvSpPr>
        <dsp:cNvPr id="0" name=""/>
        <dsp:cNvSpPr/>
      </dsp:nvSpPr>
      <dsp:spPr>
        <a:xfrm>
          <a:off x="2851801" y="1007037"/>
          <a:ext cx="810000" cy="81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2AC354A-9288-4611-9B84-EF9F07600C23}">
      <dsp:nvSpPr>
        <dsp:cNvPr id="0" name=""/>
        <dsp:cNvSpPr/>
      </dsp:nvSpPr>
      <dsp:spPr>
        <a:xfrm>
          <a:off x="2356801" y="2397763"/>
          <a:ext cx="1800000" cy="2480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GB" sz="2000" kern="1200" dirty="0"/>
            <a:t>As a family support worker you will reduce problems, risks and various challenges that your service users face.</a:t>
          </a:r>
          <a:endParaRPr lang="en-US" sz="2000" kern="1200" dirty="0"/>
        </a:p>
      </dsp:txBody>
      <dsp:txXfrm>
        <a:off x="2356801" y="2397763"/>
        <a:ext cx="1800000" cy="2480625"/>
      </dsp:txXfrm>
    </dsp:sp>
    <dsp:sp modelId="{5031772D-6C56-443E-A737-D351772F68ED}">
      <dsp:nvSpPr>
        <dsp:cNvPr id="0" name=""/>
        <dsp:cNvSpPr/>
      </dsp:nvSpPr>
      <dsp:spPr>
        <a:xfrm>
          <a:off x="4966802" y="1007037"/>
          <a:ext cx="810000" cy="81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A378F39-08BD-4522-A551-1D7177C2D2A6}">
      <dsp:nvSpPr>
        <dsp:cNvPr id="0" name=""/>
        <dsp:cNvSpPr/>
      </dsp:nvSpPr>
      <dsp:spPr>
        <a:xfrm>
          <a:off x="4471802" y="2397763"/>
          <a:ext cx="1800000" cy="2480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GB" sz="2000" kern="1200" dirty="0"/>
            <a:t>You might help with parenting skills, plans, social and personal issues of the family that you are supporting. </a:t>
          </a:r>
          <a:endParaRPr lang="en-US" sz="2000" kern="1200" dirty="0"/>
        </a:p>
      </dsp:txBody>
      <dsp:txXfrm>
        <a:off x="4471802" y="2397763"/>
        <a:ext cx="1800000" cy="24806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FD64FC-5A43-4ED7-880A-B4C6C8446CB1}">
      <dsp:nvSpPr>
        <dsp:cNvPr id="0" name=""/>
        <dsp:cNvSpPr/>
      </dsp:nvSpPr>
      <dsp:spPr>
        <a:xfrm>
          <a:off x="109363" y="1609087"/>
          <a:ext cx="833364" cy="833364"/>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09CAA5A-420A-431A-B7E7-0EDFE77F5BE6}">
      <dsp:nvSpPr>
        <dsp:cNvPr id="0" name=""/>
        <dsp:cNvSpPr/>
      </dsp:nvSpPr>
      <dsp:spPr>
        <a:xfrm>
          <a:off x="284370" y="1784094"/>
          <a:ext cx="483351" cy="48335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4ACAE93-F7CA-4B8D-B71B-251A279C900F}">
      <dsp:nvSpPr>
        <dsp:cNvPr id="0" name=""/>
        <dsp:cNvSpPr/>
      </dsp:nvSpPr>
      <dsp:spPr>
        <a:xfrm>
          <a:off x="1121306" y="1609087"/>
          <a:ext cx="1964358" cy="833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GB" sz="1800" kern="1200"/>
            <a:t>Family support differs from social work because it uses shared opportunities to meet the social, emotional and physical needs of the client </a:t>
          </a:r>
          <a:endParaRPr lang="en-US" sz="1800" kern="1200"/>
        </a:p>
      </dsp:txBody>
      <dsp:txXfrm>
        <a:off x="1121306" y="1609087"/>
        <a:ext cx="1964358" cy="833364"/>
      </dsp:txXfrm>
    </dsp:sp>
    <dsp:sp modelId="{E3FA265D-1F64-437C-9D14-87A8D84F0A91}">
      <dsp:nvSpPr>
        <dsp:cNvPr id="0" name=""/>
        <dsp:cNvSpPr/>
      </dsp:nvSpPr>
      <dsp:spPr>
        <a:xfrm>
          <a:off x="3427939" y="1609087"/>
          <a:ext cx="833364" cy="833364"/>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55F7215-C289-4D45-BEDE-5BB0A1A2EF5F}">
      <dsp:nvSpPr>
        <dsp:cNvPr id="0" name=""/>
        <dsp:cNvSpPr/>
      </dsp:nvSpPr>
      <dsp:spPr>
        <a:xfrm>
          <a:off x="3602945" y="1784094"/>
          <a:ext cx="483351" cy="48335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434895B-5EED-4354-8582-796C20B81356}">
      <dsp:nvSpPr>
        <dsp:cNvPr id="0" name=""/>
        <dsp:cNvSpPr/>
      </dsp:nvSpPr>
      <dsp:spPr>
        <a:xfrm>
          <a:off x="4439881" y="1609087"/>
          <a:ext cx="1964358" cy="833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GB" sz="1800" kern="1200"/>
            <a:t>The family worker will use the strengths of the clients in order to help the client with their needs. </a:t>
          </a:r>
          <a:endParaRPr lang="en-US" sz="1800" kern="1200"/>
        </a:p>
      </dsp:txBody>
      <dsp:txXfrm>
        <a:off x="4439881" y="1609087"/>
        <a:ext cx="1964358" cy="833364"/>
      </dsp:txXfrm>
    </dsp:sp>
    <dsp:sp modelId="{AFE4F3C1-5DC1-4133-A94A-5E339200056D}">
      <dsp:nvSpPr>
        <dsp:cNvPr id="0" name=""/>
        <dsp:cNvSpPr/>
      </dsp:nvSpPr>
      <dsp:spPr>
        <a:xfrm>
          <a:off x="109363" y="3442974"/>
          <a:ext cx="833364" cy="833364"/>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EC1D70A-031A-4E0D-B10E-C299900B9F30}">
      <dsp:nvSpPr>
        <dsp:cNvPr id="0" name=""/>
        <dsp:cNvSpPr/>
      </dsp:nvSpPr>
      <dsp:spPr>
        <a:xfrm>
          <a:off x="284370" y="3617980"/>
          <a:ext cx="483351" cy="48335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711D5F6-F845-4CF6-86F0-CB3B58964656}">
      <dsp:nvSpPr>
        <dsp:cNvPr id="0" name=""/>
        <dsp:cNvSpPr/>
      </dsp:nvSpPr>
      <dsp:spPr>
        <a:xfrm>
          <a:off x="1121306" y="3442974"/>
          <a:ext cx="1964358" cy="833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endParaRPr lang="en-GB" sz="1800" kern="1200"/>
        </a:p>
        <a:p>
          <a:pPr marL="0" lvl="0" indent="0" algn="l" defTabSz="800100">
            <a:lnSpc>
              <a:spcPct val="100000"/>
            </a:lnSpc>
            <a:spcBef>
              <a:spcPct val="0"/>
            </a:spcBef>
            <a:spcAft>
              <a:spcPct val="35000"/>
            </a:spcAft>
            <a:buNone/>
          </a:pPr>
          <a:endParaRPr lang="en-GB" sz="1800" kern="1200"/>
        </a:p>
        <a:p>
          <a:pPr marL="0" lvl="0" indent="0" algn="l" defTabSz="800100">
            <a:lnSpc>
              <a:spcPct val="100000"/>
            </a:lnSpc>
            <a:spcBef>
              <a:spcPct val="0"/>
            </a:spcBef>
            <a:spcAft>
              <a:spcPct val="35000"/>
            </a:spcAft>
            <a:buNone/>
          </a:pPr>
          <a:endParaRPr lang="en-GB" sz="1800" kern="1200"/>
        </a:p>
        <a:p>
          <a:pPr marL="0" lvl="0" indent="0" algn="l" defTabSz="800100">
            <a:lnSpc>
              <a:spcPct val="100000"/>
            </a:lnSpc>
            <a:spcBef>
              <a:spcPct val="0"/>
            </a:spcBef>
            <a:spcAft>
              <a:spcPct val="35000"/>
            </a:spcAft>
            <a:buNone/>
          </a:pPr>
          <a:endParaRPr lang="en-GB" sz="1800" kern="1200"/>
        </a:p>
        <a:p>
          <a:pPr marL="0" lvl="0" indent="0" algn="l" defTabSz="800100">
            <a:lnSpc>
              <a:spcPct val="100000"/>
            </a:lnSpc>
            <a:spcBef>
              <a:spcPct val="0"/>
            </a:spcBef>
            <a:spcAft>
              <a:spcPct val="35000"/>
            </a:spcAft>
            <a:buNone/>
          </a:pPr>
          <a:endParaRPr lang="en-GB" sz="1800" kern="1200"/>
        </a:p>
        <a:p>
          <a:pPr marL="0" lvl="0" indent="0" algn="l" defTabSz="800100">
            <a:lnSpc>
              <a:spcPct val="100000"/>
            </a:lnSpc>
            <a:spcBef>
              <a:spcPct val="0"/>
            </a:spcBef>
            <a:spcAft>
              <a:spcPct val="35000"/>
            </a:spcAft>
            <a:buNone/>
          </a:pPr>
          <a:r>
            <a:rPr lang="en-GB" sz="1800" kern="1200"/>
            <a:t>As undergraduates, students study a wide range of subjects; Psychology, Sociology and Social Policy, Legal Studies, Principles of professional practice and Creative skills (Art, Drama, Music). </a:t>
          </a:r>
          <a:endParaRPr lang="en-US" sz="1800" kern="1200"/>
        </a:p>
      </dsp:txBody>
      <dsp:txXfrm>
        <a:off x="1121306" y="3442974"/>
        <a:ext cx="1964358" cy="833364"/>
      </dsp:txXfrm>
    </dsp:sp>
    <dsp:sp modelId="{56D04F19-65E6-471A-8CA0-37F00E9482BD}">
      <dsp:nvSpPr>
        <dsp:cNvPr id="0" name=""/>
        <dsp:cNvSpPr/>
      </dsp:nvSpPr>
      <dsp:spPr>
        <a:xfrm>
          <a:off x="3427939" y="3442974"/>
          <a:ext cx="833364" cy="833364"/>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1D6CAD1-FBF7-4332-BCB8-AF235EFF2B12}">
      <dsp:nvSpPr>
        <dsp:cNvPr id="0" name=""/>
        <dsp:cNvSpPr/>
      </dsp:nvSpPr>
      <dsp:spPr>
        <a:xfrm>
          <a:off x="3602945" y="3617980"/>
          <a:ext cx="483351" cy="48335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4B9D9DC-7D3F-4117-B581-D88BCABA6685}">
      <dsp:nvSpPr>
        <dsp:cNvPr id="0" name=""/>
        <dsp:cNvSpPr/>
      </dsp:nvSpPr>
      <dsp:spPr>
        <a:xfrm>
          <a:off x="4439881" y="3442974"/>
          <a:ext cx="1964358" cy="833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endParaRPr lang="en-GB" sz="1800" kern="1200" dirty="0"/>
        </a:p>
        <a:p>
          <a:pPr marL="0" lvl="0" indent="0" algn="l" defTabSz="800100">
            <a:lnSpc>
              <a:spcPct val="100000"/>
            </a:lnSpc>
            <a:spcBef>
              <a:spcPct val="0"/>
            </a:spcBef>
            <a:spcAft>
              <a:spcPct val="35000"/>
            </a:spcAft>
            <a:buNone/>
          </a:pPr>
          <a:endParaRPr lang="en-GB" sz="1800" kern="1200" dirty="0"/>
        </a:p>
        <a:p>
          <a:pPr marL="0" lvl="0" indent="0" algn="l" defTabSz="800100">
            <a:lnSpc>
              <a:spcPct val="100000"/>
            </a:lnSpc>
            <a:spcBef>
              <a:spcPct val="0"/>
            </a:spcBef>
            <a:spcAft>
              <a:spcPct val="35000"/>
            </a:spcAft>
            <a:buNone/>
          </a:pPr>
          <a:endParaRPr lang="en-GB" sz="1800" kern="1200" dirty="0"/>
        </a:p>
        <a:p>
          <a:pPr marL="0" lvl="0" indent="0" algn="l" defTabSz="800100">
            <a:lnSpc>
              <a:spcPct val="100000"/>
            </a:lnSpc>
            <a:spcBef>
              <a:spcPct val="0"/>
            </a:spcBef>
            <a:spcAft>
              <a:spcPct val="35000"/>
            </a:spcAft>
            <a:buNone/>
          </a:pPr>
          <a:r>
            <a:rPr lang="en-GB" sz="1800" kern="1200" dirty="0"/>
            <a:t>In the first year there is a six-week block of placement, second year there is a ten week block, and in third year there is a twelve week block. </a:t>
          </a:r>
          <a:endParaRPr lang="en-US" sz="1800" kern="1200" dirty="0"/>
        </a:p>
      </dsp:txBody>
      <dsp:txXfrm>
        <a:off x="4439881" y="3442974"/>
        <a:ext cx="1964358" cy="8333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71C97F-D8FB-1C45-BCFD-6119DA068C79}">
      <dsp:nvSpPr>
        <dsp:cNvPr id="0" name=""/>
        <dsp:cNvSpPr/>
      </dsp:nvSpPr>
      <dsp:spPr>
        <a:xfrm>
          <a:off x="0" y="21987"/>
          <a:ext cx="6513603" cy="141716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a:t>The final year deals with completing a dissertation in your chosen area of interest. </a:t>
          </a:r>
          <a:endParaRPr lang="en-US" sz="2000" kern="1200"/>
        </a:p>
      </dsp:txBody>
      <dsp:txXfrm>
        <a:off x="69180" y="91167"/>
        <a:ext cx="6375243" cy="1278802"/>
      </dsp:txXfrm>
    </dsp:sp>
    <dsp:sp modelId="{7D53AF16-581A-EA40-AE9F-30D1966C47C5}">
      <dsp:nvSpPr>
        <dsp:cNvPr id="0" name=""/>
        <dsp:cNvSpPr/>
      </dsp:nvSpPr>
      <dsp:spPr>
        <a:xfrm>
          <a:off x="0" y="1496750"/>
          <a:ext cx="6513603" cy="1417162"/>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a:t>You learn a great deal about many different ethnic groups, and also about a variety of mental illness. </a:t>
          </a:r>
          <a:endParaRPr lang="en-US" sz="2000" kern="1200"/>
        </a:p>
      </dsp:txBody>
      <dsp:txXfrm>
        <a:off x="69180" y="1565930"/>
        <a:ext cx="6375243" cy="1278802"/>
      </dsp:txXfrm>
    </dsp:sp>
    <dsp:sp modelId="{31F82147-9D5D-E84C-B541-422E14795A2A}">
      <dsp:nvSpPr>
        <dsp:cNvPr id="0" name=""/>
        <dsp:cNvSpPr/>
      </dsp:nvSpPr>
      <dsp:spPr>
        <a:xfrm>
          <a:off x="0" y="2971513"/>
          <a:ext cx="6513603" cy="1417162"/>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dirty="0"/>
            <a:t>There is training provided before starting placements such as Therapeutic Crisis Intervention (TCI) and Management of Actual or Potential Aggression (MAPA) so one can deal with any matters that arise while on placement.</a:t>
          </a:r>
          <a:endParaRPr lang="en-US" sz="2000" kern="1200" dirty="0"/>
        </a:p>
      </dsp:txBody>
      <dsp:txXfrm>
        <a:off x="69180" y="3040693"/>
        <a:ext cx="6375243" cy="1278802"/>
      </dsp:txXfrm>
    </dsp:sp>
    <dsp:sp modelId="{09555097-8E1C-0145-BCED-5DDBB61EC8E2}">
      <dsp:nvSpPr>
        <dsp:cNvPr id="0" name=""/>
        <dsp:cNvSpPr/>
      </dsp:nvSpPr>
      <dsp:spPr>
        <a:xfrm>
          <a:off x="0" y="4446275"/>
          <a:ext cx="6513603" cy="1417162"/>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a:t>In Ireland, the minimum pre-requisite qualification to practice as a Social Care Worker in the publicly funded health sector is a 3-year Level 7 degree.</a:t>
          </a:r>
          <a:endParaRPr lang="en-US" sz="2000" kern="1200"/>
        </a:p>
      </dsp:txBody>
      <dsp:txXfrm>
        <a:off x="69180" y="4515455"/>
        <a:ext cx="6375243" cy="12788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707BDE-34D8-4C43-A83D-4B7DCAB67135}">
      <dsp:nvSpPr>
        <dsp:cNvPr id="0" name=""/>
        <dsp:cNvSpPr/>
      </dsp:nvSpPr>
      <dsp:spPr>
        <a:xfrm>
          <a:off x="0" y="194786"/>
          <a:ext cx="2035501" cy="122130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Strong communication </a:t>
          </a:r>
          <a:endParaRPr lang="en-US" sz="1900" kern="1200"/>
        </a:p>
      </dsp:txBody>
      <dsp:txXfrm>
        <a:off x="0" y="194786"/>
        <a:ext cx="2035501" cy="1221300"/>
      </dsp:txXfrm>
    </dsp:sp>
    <dsp:sp modelId="{90B66755-FC8D-8D4A-AC96-5388554BCB37}">
      <dsp:nvSpPr>
        <dsp:cNvPr id="0" name=""/>
        <dsp:cNvSpPr/>
      </dsp:nvSpPr>
      <dsp:spPr>
        <a:xfrm>
          <a:off x="2239051" y="194786"/>
          <a:ext cx="2035501" cy="122130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Empathy </a:t>
          </a:r>
          <a:endParaRPr lang="en-US" sz="1900" kern="1200"/>
        </a:p>
      </dsp:txBody>
      <dsp:txXfrm>
        <a:off x="2239051" y="194786"/>
        <a:ext cx="2035501" cy="1221300"/>
      </dsp:txXfrm>
    </dsp:sp>
    <dsp:sp modelId="{0FE84270-4B0F-2B4B-A520-7ADEBFE23505}">
      <dsp:nvSpPr>
        <dsp:cNvPr id="0" name=""/>
        <dsp:cNvSpPr/>
      </dsp:nvSpPr>
      <dsp:spPr>
        <a:xfrm>
          <a:off x="4478102" y="194786"/>
          <a:ext cx="2035501" cy="1221300"/>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Self-awareness </a:t>
          </a:r>
          <a:endParaRPr lang="en-US" sz="1900" kern="1200"/>
        </a:p>
      </dsp:txBody>
      <dsp:txXfrm>
        <a:off x="4478102" y="194786"/>
        <a:ext cx="2035501" cy="1221300"/>
      </dsp:txXfrm>
    </dsp:sp>
    <dsp:sp modelId="{AB74E7C9-6182-2F43-B83B-D7EF7B24DF81}">
      <dsp:nvSpPr>
        <dsp:cNvPr id="0" name=""/>
        <dsp:cNvSpPr/>
      </dsp:nvSpPr>
      <dsp:spPr>
        <a:xfrm>
          <a:off x="0" y="1619637"/>
          <a:ext cx="2035501" cy="122130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critical reflection</a:t>
          </a:r>
          <a:endParaRPr lang="en-US" sz="1900" kern="1200"/>
        </a:p>
      </dsp:txBody>
      <dsp:txXfrm>
        <a:off x="0" y="1619637"/>
        <a:ext cx="2035501" cy="1221300"/>
      </dsp:txXfrm>
    </dsp:sp>
    <dsp:sp modelId="{B7521EAD-CF26-134D-9D48-DA43FA85230A}">
      <dsp:nvSpPr>
        <dsp:cNvPr id="0" name=""/>
        <dsp:cNvSpPr/>
      </dsp:nvSpPr>
      <dsp:spPr>
        <a:xfrm>
          <a:off x="2239051" y="1619637"/>
          <a:ext cx="2035501" cy="1221300"/>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Teamwork</a:t>
          </a:r>
          <a:endParaRPr lang="en-US" sz="1900" kern="1200"/>
        </a:p>
      </dsp:txBody>
      <dsp:txXfrm>
        <a:off x="2239051" y="1619637"/>
        <a:ext cx="2035501" cy="1221300"/>
      </dsp:txXfrm>
    </dsp:sp>
    <dsp:sp modelId="{1507E7CD-0E96-864D-B3F8-B941943BCB7E}">
      <dsp:nvSpPr>
        <dsp:cNvPr id="0" name=""/>
        <dsp:cNvSpPr/>
      </dsp:nvSpPr>
      <dsp:spPr>
        <a:xfrm>
          <a:off x="4478102" y="1619637"/>
          <a:ext cx="2035501" cy="122130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Report writing </a:t>
          </a:r>
          <a:endParaRPr lang="en-US" sz="1900" kern="1200"/>
        </a:p>
      </dsp:txBody>
      <dsp:txXfrm>
        <a:off x="4478102" y="1619637"/>
        <a:ext cx="2035501" cy="1221300"/>
      </dsp:txXfrm>
    </dsp:sp>
    <dsp:sp modelId="{00B1578E-74B6-2148-9BAA-1E7EF8323F87}">
      <dsp:nvSpPr>
        <dsp:cNvPr id="0" name=""/>
        <dsp:cNvSpPr/>
      </dsp:nvSpPr>
      <dsp:spPr>
        <a:xfrm>
          <a:off x="0" y="3044488"/>
          <a:ext cx="2035501" cy="122130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Empowerment</a:t>
          </a:r>
          <a:endParaRPr lang="en-US" sz="1900" kern="1200"/>
        </a:p>
      </dsp:txBody>
      <dsp:txXfrm>
        <a:off x="0" y="3044488"/>
        <a:ext cx="2035501" cy="1221300"/>
      </dsp:txXfrm>
    </dsp:sp>
    <dsp:sp modelId="{312459E5-9A63-6946-80BB-A4B0A0876CFA}">
      <dsp:nvSpPr>
        <dsp:cNvPr id="0" name=""/>
        <dsp:cNvSpPr/>
      </dsp:nvSpPr>
      <dsp:spPr>
        <a:xfrm>
          <a:off x="2239051" y="3044488"/>
          <a:ext cx="2035501" cy="1221300"/>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Non-judgemental attitude</a:t>
          </a:r>
          <a:endParaRPr lang="en-US" sz="1900" kern="1200"/>
        </a:p>
      </dsp:txBody>
      <dsp:txXfrm>
        <a:off x="2239051" y="3044488"/>
        <a:ext cx="2035501" cy="1221300"/>
      </dsp:txXfrm>
    </dsp:sp>
    <dsp:sp modelId="{4D3626A4-32EA-124A-9C09-6263065BD340}">
      <dsp:nvSpPr>
        <dsp:cNvPr id="0" name=""/>
        <dsp:cNvSpPr/>
      </dsp:nvSpPr>
      <dsp:spPr>
        <a:xfrm>
          <a:off x="4478102" y="3044488"/>
          <a:ext cx="2035501" cy="122130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Adherence to and knowledge of policies and procedures</a:t>
          </a:r>
          <a:endParaRPr lang="en-US" sz="1900" kern="1200"/>
        </a:p>
      </dsp:txBody>
      <dsp:txXfrm>
        <a:off x="4478102" y="3044488"/>
        <a:ext cx="2035501" cy="1221300"/>
      </dsp:txXfrm>
    </dsp:sp>
    <dsp:sp modelId="{B39F0270-EF5C-964A-B96E-131E664AB954}">
      <dsp:nvSpPr>
        <dsp:cNvPr id="0" name=""/>
        <dsp:cNvSpPr/>
      </dsp:nvSpPr>
      <dsp:spPr>
        <a:xfrm>
          <a:off x="0" y="4469338"/>
          <a:ext cx="2035501" cy="1221300"/>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Advocacy</a:t>
          </a:r>
          <a:endParaRPr lang="en-US" sz="1900" kern="1200"/>
        </a:p>
      </dsp:txBody>
      <dsp:txXfrm>
        <a:off x="0" y="4469338"/>
        <a:ext cx="2035501" cy="1221300"/>
      </dsp:txXfrm>
    </dsp:sp>
    <dsp:sp modelId="{5778DC80-CC01-E44C-84C1-3C20D2F90CDE}">
      <dsp:nvSpPr>
        <dsp:cNvPr id="0" name=""/>
        <dsp:cNvSpPr/>
      </dsp:nvSpPr>
      <dsp:spPr>
        <a:xfrm>
          <a:off x="2239051" y="4469338"/>
          <a:ext cx="2035501" cy="122130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Active listening skills. </a:t>
          </a:r>
          <a:endParaRPr lang="en-US" sz="1900" kern="1200"/>
        </a:p>
      </dsp:txBody>
      <dsp:txXfrm>
        <a:off x="2239051" y="4469338"/>
        <a:ext cx="2035501" cy="1221300"/>
      </dsp:txXfrm>
    </dsp:sp>
    <dsp:sp modelId="{E704C7EA-4882-CF44-A600-9561AA3215A0}">
      <dsp:nvSpPr>
        <dsp:cNvPr id="0" name=""/>
        <dsp:cNvSpPr/>
      </dsp:nvSpPr>
      <dsp:spPr>
        <a:xfrm>
          <a:off x="4478102" y="4469338"/>
          <a:ext cx="2035501" cy="122130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Debriefing</a:t>
          </a:r>
          <a:endParaRPr lang="en-US" sz="1900" kern="1200"/>
        </a:p>
      </dsp:txBody>
      <dsp:txXfrm>
        <a:off x="4478102" y="4469338"/>
        <a:ext cx="2035501" cy="12213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71719B-BF86-4D66-B417-75A07B246C24}">
      <dsp:nvSpPr>
        <dsp:cNvPr id="0" name=""/>
        <dsp:cNvSpPr/>
      </dsp:nvSpPr>
      <dsp:spPr>
        <a:xfrm>
          <a:off x="0" y="718"/>
          <a:ext cx="6513603" cy="60348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D8D7E30-7882-489A-BDF4-2D87D938DBF3}">
      <dsp:nvSpPr>
        <dsp:cNvPr id="0" name=""/>
        <dsp:cNvSpPr/>
      </dsp:nvSpPr>
      <dsp:spPr>
        <a:xfrm>
          <a:off x="182554" y="136502"/>
          <a:ext cx="331917" cy="33191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C16E9DB-1BB2-4B22-AE18-41D59A1CF2AA}">
      <dsp:nvSpPr>
        <dsp:cNvPr id="0" name=""/>
        <dsp:cNvSpPr/>
      </dsp:nvSpPr>
      <dsp:spPr>
        <a:xfrm>
          <a:off x="697026" y="718"/>
          <a:ext cx="5816577" cy="6034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869" tIns="63869" rIns="63869" bIns="63869" numCol="1" spcCol="1270" anchor="ctr" anchorCtr="0">
          <a:noAutofit/>
        </a:bodyPr>
        <a:lstStyle/>
        <a:p>
          <a:pPr marL="0" lvl="0" indent="0" algn="l" defTabSz="711200">
            <a:lnSpc>
              <a:spcPct val="90000"/>
            </a:lnSpc>
            <a:spcBef>
              <a:spcPct val="0"/>
            </a:spcBef>
            <a:spcAft>
              <a:spcPct val="35000"/>
            </a:spcAft>
            <a:buNone/>
          </a:pPr>
          <a:r>
            <a:rPr lang="en-GB" sz="1600" b="1" kern="1200"/>
            <a:t>Experience is essential when applying for training or jobs. You can get this through paid or voluntary work in:</a:t>
          </a:r>
          <a:endParaRPr lang="en-US" sz="1600" kern="1200"/>
        </a:p>
      </dsp:txBody>
      <dsp:txXfrm>
        <a:off x="697026" y="718"/>
        <a:ext cx="5816577" cy="603486"/>
      </dsp:txXfrm>
    </dsp:sp>
    <dsp:sp modelId="{3C2E82D1-F283-42D4-92BF-532AA5AB82A5}">
      <dsp:nvSpPr>
        <dsp:cNvPr id="0" name=""/>
        <dsp:cNvSpPr/>
      </dsp:nvSpPr>
      <dsp:spPr>
        <a:xfrm>
          <a:off x="0" y="755076"/>
          <a:ext cx="6513603" cy="603486"/>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DE14364-050C-444F-8036-C6ADDAFEAA80}">
      <dsp:nvSpPr>
        <dsp:cNvPr id="0" name=""/>
        <dsp:cNvSpPr/>
      </dsp:nvSpPr>
      <dsp:spPr>
        <a:xfrm>
          <a:off x="182554" y="890860"/>
          <a:ext cx="331917" cy="33191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EF7B0A5-6189-4607-B3F6-FD26D5C5DBBF}">
      <dsp:nvSpPr>
        <dsp:cNvPr id="0" name=""/>
        <dsp:cNvSpPr/>
      </dsp:nvSpPr>
      <dsp:spPr>
        <a:xfrm>
          <a:off x="697026" y="755076"/>
          <a:ext cx="5816577" cy="6034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869" tIns="63869" rIns="63869" bIns="63869" numCol="1" spcCol="1270" anchor="ctr" anchorCtr="0">
          <a:noAutofit/>
        </a:bodyPr>
        <a:lstStyle/>
        <a:p>
          <a:pPr marL="0" lvl="0" indent="0" algn="l" defTabSz="711200">
            <a:lnSpc>
              <a:spcPct val="90000"/>
            </a:lnSpc>
            <a:spcBef>
              <a:spcPct val="0"/>
            </a:spcBef>
            <a:spcAft>
              <a:spcPct val="35000"/>
            </a:spcAft>
            <a:buNone/>
          </a:pPr>
          <a:r>
            <a:rPr lang="en-GB" sz="1600" kern="1200"/>
            <a:t>children's homes</a:t>
          </a:r>
          <a:endParaRPr lang="en-US" sz="1600" kern="1200"/>
        </a:p>
      </dsp:txBody>
      <dsp:txXfrm>
        <a:off x="697026" y="755076"/>
        <a:ext cx="5816577" cy="603486"/>
      </dsp:txXfrm>
    </dsp:sp>
    <dsp:sp modelId="{C306AA8B-5EDB-4A5F-8746-DDD11CA01C8B}">
      <dsp:nvSpPr>
        <dsp:cNvPr id="0" name=""/>
        <dsp:cNvSpPr/>
      </dsp:nvSpPr>
      <dsp:spPr>
        <a:xfrm>
          <a:off x="0" y="1509433"/>
          <a:ext cx="6513603" cy="603486"/>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CEE7387-5685-448D-9D37-7AB6463B34CB}">
      <dsp:nvSpPr>
        <dsp:cNvPr id="0" name=""/>
        <dsp:cNvSpPr/>
      </dsp:nvSpPr>
      <dsp:spPr>
        <a:xfrm>
          <a:off x="182554" y="1645217"/>
          <a:ext cx="331917" cy="33191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196B762-1066-4474-8A6C-54DA115D3754}">
      <dsp:nvSpPr>
        <dsp:cNvPr id="0" name=""/>
        <dsp:cNvSpPr/>
      </dsp:nvSpPr>
      <dsp:spPr>
        <a:xfrm>
          <a:off x="697026" y="1509433"/>
          <a:ext cx="5816577" cy="6034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869" tIns="63869" rIns="63869" bIns="63869" numCol="1" spcCol="1270" anchor="ctr" anchorCtr="0">
          <a:noAutofit/>
        </a:bodyPr>
        <a:lstStyle/>
        <a:p>
          <a:pPr marL="0" lvl="0" indent="0" algn="l" defTabSz="711200">
            <a:lnSpc>
              <a:spcPct val="90000"/>
            </a:lnSpc>
            <a:spcBef>
              <a:spcPct val="0"/>
            </a:spcBef>
            <a:spcAft>
              <a:spcPct val="35000"/>
            </a:spcAft>
            <a:buNone/>
          </a:pPr>
          <a:r>
            <a:rPr lang="en-GB" sz="1600" kern="1200"/>
            <a:t>nurseries</a:t>
          </a:r>
          <a:endParaRPr lang="en-US" sz="1600" kern="1200"/>
        </a:p>
      </dsp:txBody>
      <dsp:txXfrm>
        <a:off x="697026" y="1509433"/>
        <a:ext cx="5816577" cy="603486"/>
      </dsp:txXfrm>
    </dsp:sp>
    <dsp:sp modelId="{BD891F3C-5A86-440F-B3D5-600111B0758E}">
      <dsp:nvSpPr>
        <dsp:cNvPr id="0" name=""/>
        <dsp:cNvSpPr/>
      </dsp:nvSpPr>
      <dsp:spPr>
        <a:xfrm>
          <a:off x="0" y="2263791"/>
          <a:ext cx="6513603" cy="603486"/>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8ED5A90-1DE6-46CD-B7E1-E15DF59E8F57}">
      <dsp:nvSpPr>
        <dsp:cNvPr id="0" name=""/>
        <dsp:cNvSpPr/>
      </dsp:nvSpPr>
      <dsp:spPr>
        <a:xfrm>
          <a:off x="182554" y="2399575"/>
          <a:ext cx="331917" cy="33191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3D2AEAF-770E-4ABE-BFCB-0714455B8076}">
      <dsp:nvSpPr>
        <dsp:cNvPr id="0" name=""/>
        <dsp:cNvSpPr/>
      </dsp:nvSpPr>
      <dsp:spPr>
        <a:xfrm>
          <a:off x="697026" y="2263791"/>
          <a:ext cx="5816577" cy="6034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869" tIns="63869" rIns="63869" bIns="63869" numCol="1" spcCol="1270" anchor="ctr" anchorCtr="0">
          <a:noAutofit/>
        </a:bodyPr>
        <a:lstStyle/>
        <a:p>
          <a:pPr marL="0" lvl="0" indent="0" algn="l" defTabSz="711200">
            <a:lnSpc>
              <a:spcPct val="90000"/>
            </a:lnSpc>
            <a:spcBef>
              <a:spcPct val="0"/>
            </a:spcBef>
            <a:spcAft>
              <a:spcPct val="35000"/>
            </a:spcAft>
            <a:buNone/>
          </a:pPr>
          <a:r>
            <a:rPr lang="en-GB" sz="1600" kern="1200"/>
            <a:t>family refuge centres</a:t>
          </a:r>
          <a:endParaRPr lang="en-US" sz="1600" kern="1200"/>
        </a:p>
      </dsp:txBody>
      <dsp:txXfrm>
        <a:off x="697026" y="2263791"/>
        <a:ext cx="5816577" cy="603486"/>
      </dsp:txXfrm>
    </dsp:sp>
    <dsp:sp modelId="{973B6DE6-0FA7-4903-891D-D37E9A4BCEAE}">
      <dsp:nvSpPr>
        <dsp:cNvPr id="0" name=""/>
        <dsp:cNvSpPr/>
      </dsp:nvSpPr>
      <dsp:spPr>
        <a:xfrm>
          <a:off x="0" y="3018148"/>
          <a:ext cx="6513603" cy="603486"/>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900AB52-3394-49C5-8CA6-BB211A24BE43}">
      <dsp:nvSpPr>
        <dsp:cNvPr id="0" name=""/>
        <dsp:cNvSpPr/>
      </dsp:nvSpPr>
      <dsp:spPr>
        <a:xfrm>
          <a:off x="182554" y="3153933"/>
          <a:ext cx="331917" cy="331917"/>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3A905DB-C537-48E3-B0E8-D50CDC7B1E20}">
      <dsp:nvSpPr>
        <dsp:cNvPr id="0" name=""/>
        <dsp:cNvSpPr/>
      </dsp:nvSpPr>
      <dsp:spPr>
        <a:xfrm>
          <a:off x="697026" y="3018148"/>
          <a:ext cx="5816577" cy="6034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869" tIns="63869" rIns="63869" bIns="63869" numCol="1" spcCol="1270" anchor="ctr" anchorCtr="0">
          <a:noAutofit/>
        </a:bodyPr>
        <a:lstStyle/>
        <a:p>
          <a:pPr marL="0" lvl="0" indent="0" algn="l" defTabSz="711200">
            <a:lnSpc>
              <a:spcPct val="90000"/>
            </a:lnSpc>
            <a:spcBef>
              <a:spcPct val="0"/>
            </a:spcBef>
            <a:spcAft>
              <a:spcPct val="35000"/>
            </a:spcAft>
            <a:buNone/>
          </a:pPr>
          <a:r>
            <a:rPr lang="en-GB" sz="1600" kern="1200"/>
            <a:t>probation services</a:t>
          </a:r>
          <a:endParaRPr lang="en-US" sz="1600" kern="1200"/>
        </a:p>
      </dsp:txBody>
      <dsp:txXfrm>
        <a:off x="697026" y="3018148"/>
        <a:ext cx="5816577" cy="603486"/>
      </dsp:txXfrm>
    </dsp:sp>
    <dsp:sp modelId="{07D25EA4-F712-4BB4-B200-F3600FF71B27}">
      <dsp:nvSpPr>
        <dsp:cNvPr id="0" name=""/>
        <dsp:cNvSpPr/>
      </dsp:nvSpPr>
      <dsp:spPr>
        <a:xfrm>
          <a:off x="0" y="3772506"/>
          <a:ext cx="6513603" cy="60348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D4C59DF-DFA4-48CD-A29C-646DFC528C64}">
      <dsp:nvSpPr>
        <dsp:cNvPr id="0" name=""/>
        <dsp:cNvSpPr/>
      </dsp:nvSpPr>
      <dsp:spPr>
        <a:xfrm>
          <a:off x="182554" y="3908290"/>
          <a:ext cx="331917" cy="331917"/>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D79A6EE-ADA4-43C2-96BE-EA66F945184B}">
      <dsp:nvSpPr>
        <dsp:cNvPr id="0" name=""/>
        <dsp:cNvSpPr/>
      </dsp:nvSpPr>
      <dsp:spPr>
        <a:xfrm>
          <a:off x="697026" y="3772506"/>
          <a:ext cx="5816577" cy="6034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869" tIns="63869" rIns="63869" bIns="63869" numCol="1" spcCol="1270" anchor="ctr" anchorCtr="0">
          <a:noAutofit/>
        </a:bodyPr>
        <a:lstStyle/>
        <a:p>
          <a:pPr marL="0" lvl="0" indent="0" algn="l" defTabSz="711200">
            <a:lnSpc>
              <a:spcPct val="90000"/>
            </a:lnSpc>
            <a:spcBef>
              <a:spcPct val="0"/>
            </a:spcBef>
            <a:spcAft>
              <a:spcPct val="35000"/>
            </a:spcAft>
            <a:buNone/>
          </a:pPr>
          <a:r>
            <a:rPr lang="en-GB" sz="1600" kern="1200"/>
            <a:t>family community centres</a:t>
          </a:r>
          <a:endParaRPr lang="en-US" sz="1600" kern="1200"/>
        </a:p>
      </dsp:txBody>
      <dsp:txXfrm>
        <a:off x="697026" y="3772506"/>
        <a:ext cx="5816577" cy="603486"/>
      </dsp:txXfrm>
    </dsp:sp>
    <dsp:sp modelId="{098783BD-E0A8-4D55-A0EE-A17D28334DDF}">
      <dsp:nvSpPr>
        <dsp:cNvPr id="0" name=""/>
        <dsp:cNvSpPr/>
      </dsp:nvSpPr>
      <dsp:spPr>
        <a:xfrm>
          <a:off x="0" y="4526863"/>
          <a:ext cx="6513603" cy="603486"/>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CBF103C-1A65-4D51-9083-E4F06CD988D0}">
      <dsp:nvSpPr>
        <dsp:cNvPr id="0" name=""/>
        <dsp:cNvSpPr/>
      </dsp:nvSpPr>
      <dsp:spPr>
        <a:xfrm>
          <a:off x="182554" y="4662648"/>
          <a:ext cx="331917" cy="331917"/>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D0CDFF2-9015-44CF-86AA-8BE278051C20}">
      <dsp:nvSpPr>
        <dsp:cNvPr id="0" name=""/>
        <dsp:cNvSpPr/>
      </dsp:nvSpPr>
      <dsp:spPr>
        <a:xfrm>
          <a:off x="697026" y="4526863"/>
          <a:ext cx="5816577" cy="6034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869" tIns="63869" rIns="63869" bIns="63869" numCol="1" spcCol="1270" anchor="ctr" anchorCtr="0">
          <a:noAutofit/>
        </a:bodyPr>
        <a:lstStyle/>
        <a:p>
          <a:pPr marL="0" lvl="0" indent="0" algn="l" defTabSz="711200">
            <a:lnSpc>
              <a:spcPct val="90000"/>
            </a:lnSpc>
            <a:spcBef>
              <a:spcPct val="0"/>
            </a:spcBef>
            <a:spcAft>
              <a:spcPct val="35000"/>
            </a:spcAft>
            <a:buNone/>
          </a:pPr>
          <a:r>
            <a:rPr lang="en-GB" sz="1600" kern="1200"/>
            <a:t>mental health services</a:t>
          </a:r>
          <a:endParaRPr lang="en-US" sz="1600" kern="1200"/>
        </a:p>
      </dsp:txBody>
      <dsp:txXfrm>
        <a:off x="697026" y="4526863"/>
        <a:ext cx="5816577" cy="603486"/>
      </dsp:txXfrm>
    </dsp:sp>
    <dsp:sp modelId="{1C32925E-49E6-4B99-9E80-598F7E65C932}">
      <dsp:nvSpPr>
        <dsp:cNvPr id="0" name=""/>
        <dsp:cNvSpPr/>
      </dsp:nvSpPr>
      <dsp:spPr>
        <a:xfrm>
          <a:off x="0" y="5281221"/>
          <a:ext cx="6513603" cy="603486"/>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9DFD972-609A-40CF-8272-682B7A6DC571}">
      <dsp:nvSpPr>
        <dsp:cNvPr id="0" name=""/>
        <dsp:cNvSpPr/>
      </dsp:nvSpPr>
      <dsp:spPr>
        <a:xfrm>
          <a:off x="182554" y="5417005"/>
          <a:ext cx="331917" cy="331917"/>
        </a:xfrm>
        <a:prstGeom prst="rect">
          <a:avLst/>
        </a:prstGeom>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BA6B521-7AF4-45F8-869F-82F8E0FBDDB2}">
      <dsp:nvSpPr>
        <dsp:cNvPr id="0" name=""/>
        <dsp:cNvSpPr/>
      </dsp:nvSpPr>
      <dsp:spPr>
        <a:xfrm>
          <a:off x="697026" y="5281221"/>
          <a:ext cx="5816577" cy="6034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869" tIns="63869" rIns="63869" bIns="63869" numCol="1" spcCol="1270" anchor="ctr" anchorCtr="0">
          <a:noAutofit/>
        </a:bodyPr>
        <a:lstStyle/>
        <a:p>
          <a:pPr marL="0" lvl="0" indent="0" algn="l" defTabSz="711200">
            <a:lnSpc>
              <a:spcPct val="90000"/>
            </a:lnSpc>
            <a:spcBef>
              <a:spcPct val="0"/>
            </a:spcBef>
            <a:spcAft>
              <a:spcPct val="35000"/>
            </a:spcAft>
            <a:buNone/>
          </a:pPr>
          <a:r>
            <a:rPr lang="en-GB" sz="1600" kern="1200"/>
            <a:t>youth projects</a:t>
          </a:r>
          <a:endParaRPr lang="en-US" sz="1600" kern="1200"/>
        </a:p>
      </dsp:txBody>
      <dsp:txXfrm>
        <a:off x="697026" y="5281221"/>
        <a:ext cx="5816577" cy="60348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F5413E-BDD5-42ED-9FA4-F9453B51448F}">
      <dsp:nvSpPr>
        <dsp:cNvPr id="0" name=""/>
        <dsp:cNvSpPr/>
      </dsp:nvSpPr>
      <dsp:spPr>
        <a:xfrm>
          <a:off x="0" y="5340"/>
          <a:ext cx="6513603" cy="158517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9EAA456-F066-4AF1-BC98-4077C6201120}">
      <dsp:nvSpPr>
        <dsp:cNvPr id="0" name=""/>
        <dsp:cNvSpPr/>
      </dsp:nvSpPr>
      <dsp:spPr>
        <a:xfrm>
          <a:off x="479515" y="362005"/>
          <a:ext cx="872698" cy="87184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AFE2CB1-707B-48D7-8AB3-46E34AF04BBE}">
      <dsp:nvSpPr>
        <dsp:cNvPr id="0" name=""/>
        <dsp:cNvSpPr/>
      </dsp:nvSpPr>
      <dsp:spPr>
        <a:xfrm>
          <a:off x="1831729" y="5340"/>
          <a:ext cx="4552193" cy="1685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413" tIns="178413" rIns="178413" bIns="178413" numCol="1" spcCol="1270" anchor="ctr" anchorCtr="0">
          <a:noAutofit/>
        </a:bodyPr>
        <a:lstStyle/>
        <a:p>
          <a:pPr marL="0" lvl="0" indent="0" algn="l" defTabSz="622300">
            <a:lnSpc>
              <a:spcPct val="100000"/>
            </a:lnSpc>
            <a:spcBef>
              <a:spcPct val="0"/>
            </a:spcBef>
            <a:spcAft>
              <a:spcPct val="35000"/>
            </a:spcAft>
            <a:buNone/>
          </a:pPr>
          <a:r>
            <a:rPr lang="en-US" sz="1400" kern="1200"/>
            <a:t>You must apply to CORU have your qualification recognised. Once registered with CORU you will be eligible to join IASW .</a:t>
          </a:r>
        </a:p>
      </dsp:txBody>
      <dsp:txXfrm>
        <a:off x="1831729" y="5340"/>
        <a:ext cx="4552193" cy="1685796"/>
      </dsp:txXfrm>
    </dsp:sp>
    <dsp:sp modelId="{507C7BBD-3D08-4E5E-8116-CB89ACEADFDC}">
      <dsp:nvSpPr>
        <dsp:cNvPr id="0" name=""/>
        <dsp:cNvSpPr/>
      </dsp:nvSpPr>
      <dsp:spPr>
        <a:xfrm>
          <a:off x="0" y="2099814"/>
          <a:ext cx="6513603" cy="158517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F3346A0-1969-4928-A4AA-54492273A6E6}">
      <dsp:nvSpPr>
        <dsp:cNvPr id="0" name=""/>
        <dsp:cNvSpPr/>
      </dsp:nvSpPr>
      <dsp:spPr>
        <a:xfrm>
          <a:off x="479515" y="2456479"/>
          <a:ext cx="872698" cy="87184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179CE93-8C17-4749-AB14-C815CA2FDFB6}">
      <dsp:nvSpPr>
        <dsp:cNvPr id="0" name=""/>
        <dsp:cNvSpPr/>
      </dsp:nvSpPr>
      <dsp:spPr>
        <a:xfrm>
          <a:off x="1831729" y="2099814"/>
          <a:ext cx="4552193" cy="1685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413" tIns="178413" rIns="178413" bIns="178413" numCol="1" spcCol="1270" anchor="ctr" anchorCtr="0">
          <a:noAutofit/>
        </a:bodyPr>
        <a:lstStyle/>
        <a:p>
          <a:pPr marL="0" lvl="0" indent="0" algn="l" defTabSz="622300">
            <a:lnSpc>
              <a:spcPct val="100000"/>
            </a:lnSpc>
            <a:spcBef>
              <a:spcPct val="0"/>
            </a:spcBef>
            <a:spcAft>
              <a:spcPct val="35000"/>
            </a:spcAft>
            <a:buNone/>
          </a:pPr>
          <a:r>
            <a:rPr lang="en-US" sz="1400" kern="1200"/>
            <a:t>Find out more about the validation of international qualifications and how to apply for recognition at http://www.coru.ie/en/registration/apply_for_recognition_of_international_qualifications</a:t>
          </a:r>
        </a:p>
      </dsp:txBody>
      <dsp:txXfrm>
        <a:off x="1831729" y="2099814"/>
        <a:ext cx="4552193" cy="1685796"/>
      </dsp:txXfrm>
    </dsp:sp>
    <dsp:sp modelId="{EE2B27C3-27C4-4B3B-8476-7260707448D5}">
      <dsp:nvSpPr>
        <dsp:cNvPr id="0" name=""/>
        <dsp:cNvSpPr/>
      </dsp:nvSpPr>
      <dsp:spPr>
        <a:xfrm>
          <a:off x="0" y="4194288"/>
          <a:ext cx="6513603" cy="158517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A4C7D80-4DF7-470A-B0C9-0F8705C273AB}">
      <dsp:nvSpPr>
        <dsp:cNvPr id="0" name=""/>
        <dsp:cNvSpPr/>
      </dsp:nvSpPr>
      <dsp:spPr>
        <a:xfrm>
          <a:off x="479515" y="4550953"/>
          <a:ext cx="872698" cy="87184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9FED370-A2DB-4ED6-9439-04FC9CB72A0E}">
      <dsp:nvSpPr>
        <dsp:cNvPr id="0" name=""/>
        <dsp:cNvSpPr/>
      </dsp:nvSpPr>
      <dsp:spPr>
        <a:xfrm>
          <a:off x="1831729" y="4194288"/>
          <a:ext cx="4552193" cy="1685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413" tIns="178413" rIns="178413" bIns="178413" numCol="1" spcCol="1270" anchor="ctr" anchorCtr="0">
          <a:noAutofit/>
        </a:bodyPr>
        <a:lstStyle/>
        <a:p>
          <a:pPr marL="0" lvl="0" indent="0" algn="l" defTabSz="622300">
            <a:lnSpc>
              <a:spcPct val="100000"/>
            </a:lnSpc>
            <a:spcBef>
              <a:spcPct val="0"/>
            </a:spcBef>
            <a:spcAft>
              <a:spcPct val="35000"/>
            </a:spcAft>
            <a:buNone/>
          </a:pPr>
          <a:r>
            <a:rPr lang="en-US" sz="1400" kern="1200"/>
            <a:t>The vast majority of Social Work posts are advertised with us and e-mailed directly to our members - the job vacancies section of the website can only be accessed by members.</a:t>
          </a:r>
        </a:p>
      </dsp:txBody>
      <dsp:txXfrm>
        <a:off x="1831729" y="4194288"/>
        <a:ext cx="4552193" cy="168579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C7DFD0-45E6-4137-9213-2491673A12C0}">
      <dsp:nvSpPr>
        <dsp:cNvPr id="0" name=""/>
        <dsp:cNvSpPr/>
      </dsp:nvSpPr>
      <dsp:spPr>
        <a:xfrm>
          <a:off x="0" y="1594400"/>
          <a:ext cx="7543800" cy="262026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8161174-CB53-4A57-AB90-DB0D4C5966AA}">
      <dsp:nvSpPr>
        <dsp:cNvPr id="0" name=""/>
        <dsp:cNvSpPr/>
      </dsp:nvSpPr>
      <dsp:spPr>
        <a:xfrm>
          <a:off x="490753" y="2430312"/>
          <a:ext cx="1105997" cy="110599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2062E14-EE34-4726-A695-27BABAF937EE}">
      <dsp:nvSpPr>
        <dsp:cNvPr id="0" name=""/>
        <dsp:cNvSpPr/>
      </dsp:nvSpPr>
      <dsp:spPr>
        <a:xfrm>
          <a:off x="1971392" y="2428756"/>
          <a:ext cx="4469351" cy="12481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231" tIns="160231" rIns="160231" bIns="160231" numCol="1" spcCol="1270" anchor="ctr" anchorCtr="0">
          <a:noAutofit/>
        </a:bodyPr>
        <a:lstStyle/>
        <a:p>
          <a:pPr marL="0" lvl="0" indent="0" algn="l" defTabSz="711200">
            <a:lnSpc>
              <a:spcPct val="100000"/>
            </a:lnSpc>
            <a:spcBef>
              <a:spcPct val="0"/>
            </a:spcBef>
            <a:spcAft>
              <a:spcPct val="35000"/>
            </a:spcAft>
            <a:buNone/>
          </a:pPr>
          <a:r>
            <a:rPr lang="en-GB" sz="1600" kern="1200" dirty="0"/>
            <a:t>English Language Requirements for Social Work in Ireland:
Candidates who are non-native English language speakers must have either: </a:t>
          </a:r>
        </a:p>
        <a:p>
          <a:pPr marL="0" lvl="0" indent="0" algn="l" defTabSz="711200">
            <a:lnSpc>
              <a:spcPct val="100000"/>
            </a:lnSpc>
            <a:spcBef>
              <a:spcPct val="0"/>
            </a:spcBef>
            <a:spcAft>
              <a:spcPct val="35000"/>
            </a:spcAft>
            <a:buNone/>
          </a:pPr>
          <a:r>
            <a:rPr lang="en-GB" sz="1600" kern="1200" dirty="0"/>
            <a:t>A degree from an English-speaking University 
IELTS	6.5 with no section below 6
TOEFL	88</a:t>
          </a:r>
          <a:r>
            <a:rPr lang="en-US" sz="1600" kern="1200" dirty="0"/>
            <a:t>.</a:t>
          </a:r>
        </a:p>
      </dsp:txBody>
      <dsp:txXfrm>
        <a:off x="1971392" y="2428756"/>
        <a:ext cx="4469351" cy="1248135"/>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E58894-E5DE-F149-BE49-7860B37CF034}" type="datetimeFigureOut">
              <a:rPr lang="en-US" smtClean="0"/>
              <a:t>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251ACC-A902-4D44-A6BB-8E10BA37F853}" type="slidenum">
              <a:rPr lang="en-US" smtClean="0"/>
              <a:t>‹#›</a:t>
            </a:fld>
            <a:endParaRPr lang="en-US"/>
          </a:p>
        </p:txBody>
      </p:sp>
    </p:spTree>
    <p:extLst>
      <p:ext uri="{BB962C8B-B14F-4D97-AF65-F5344CB8AC3E}">
        <p14:creationId xmlns:p14="http://schemas.microsoft.com/office/powerpoint/2010/main" val="4154221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A2FBC3-F058-4C47-889D-01B55D9511C9}" type="slidenum">
              <a:rPr lang="en-US" smtClean="0"/>
              <a:t>8</a:t>
            </a:fld>
            <a:endParaRPr lang="en-US"/>
          </a:p>
        </p:txBody>
      </p:sp>
    </p:spTree>
    <p:extLst>
      <p:ext uri="{BB962C8B-B14F-4D97-AF65-F5344CB8AC3E}">
        <p14:creationId xmlns:p14="http://schemas.microsoft.com/office/powerpoint/2010/main" val="1950313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1F3A7-F08B-6F42-803C-A72F9A4040D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949377D2-46E1-8345-84F4-628E3D8244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BEF800C-DD37-1C4A-BC83-F0CFD2D3D110}"/>
              </a:ext>
            </a:extLst>
          </p:cNvPr>
          <p:cNvSpPr>
            <a:spLocks noGrp="1"/>
          </p:cNvSpPr>
          <p:nvPr>
            <p:ph type="dt" sz="half" idx="10"/>
          </p:nvPr>
        </p:nvSpPr>
        <p:spPr/>
        <p:txBody>
          <a:bodyPr/>
          <a:lstStyle/>
          <a:p>
            <a:fld id="{99D711AE-D46B-7444-AE2C-D9B12C6B108E}" type="datetimeFigureOut">
              <a:rPr lang="en-US" smtClean="0"/>
              <a:t>2/3/2020</a:t>
            </a:fld>
            <a:endParaRPr lang="en-US"/>
          </a:p>
        </p:txBody>
      </p:sp>
      <p:sp>
        <p:nvSpPr>
          <p:cNvPr id="5" name="Footer Placeholder 4">
            <a:extLst>
              <a:ext uri="{FF2B5EF4-FFF2-40B4-BE49-F238E27FC236}">
                <a16:creationId xmlns:a16="http://schemas.microsoft.com/office/drawing/2014/main" id="{2A14FA23-6B2C-094C-8F50-98A471C662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E3F0F8-72CB-5F4C-A75D-BEFBAD497BB9}"/>
              </a:ext>
            </a:extLst>
          </p:cNvPr>
          <p:cNvSpPr>
            <a:spLocks noGrp="1"/>
          </p:cNvSpPr>
          <p:nvPr>
            <p:ph type="sldNum" sz="quarter" idx="12"/>
          </p:nvPr>
        </p:nvSpPr>
        <p:spPr/>
        <p:txBody>
          <a:bodyPr/>
          <a:lstStyle/>
          <a:p>
            <a:fld id="{5F53514C-71A0-4B4A-9E15-1D344E16F6D4}" type="slidenum">
              <a:rPr lang="en-US" smtClean="0"/>
              <a:t>‹#›</a:t>
            </a:fld>
            <a:endParaRPr lang="en-US"/>
          </a:p>
        </p:txBody>
      </p:sp>
    </p:spTree>
    <p:extLst>
      <p:ext uri="{BB962C8B-B14F-4D97-AF65-F5344CB8AC3E}">
        <p14:creationId xmlns:p14="http://schemas.microsoft.com/office/powerpoint/2010/main" val="989095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C6D7E-68B0-AB4B-AEB3-B49AF9708C8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07C7279-A86F-F347-A31F-8C3CC725B82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CA4366E-EE43-AE4B-93EF-AC97BE91654D}"/>
              </a:ext>
            </a:extLst>
          </p:cNvPr>
          <p:cNvSpPr>
            <a:spLocks noGrp="1"/>
          </p:cNvSpPr>
          <p:nvPr>
            <p:ph type="dt" sz="half" idx="10"/>
          </p:nvPr>
        </p:nvSpPr>
        <p:spPr/>
        <p:txBody>
          <a:bodyPr/>
          <a:lstStyle/>
          <a:p>
            <a:fld id="{99D711AE-D46B-7444-AE2C-D9B12C6B108E}" type="datetimeFigureOut">
              <a:rPr lang="en-US" smtClean="0"/>
              <a:t>2/3/2020</a:t>
            </a:fld>
            <a:endParaRPr lang="en-US"/>
          </a:p>
        </p:txBody>
      </p:sp>
      <p:sp>
        <p:nvSpPr>
          <p:cNvPr id="5" name="Footer Placeholder 4">
            <a:extLst>
              <a:ext uri="{FF2B5EF4-FFF2-40B4-BE49-F238E27FC236}">
                <a16:creationId xmlns:a16="http://schemas.microsoft.com/office/drawing/2014/main" id="{7269297E-3DCD-1F47-9D7A-E795D778D8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6BDD0F-C9A5-924A-B0F5-3DFE98760317}"/>
              </a:ext>
            </a:extLst>
          </p:cNvPr>
          <p:cNvSpPr>
            <a:spLocks noGrp="1"/>
          </p:cNvSpPr>
          <p:nvPr>
            <p:ph type="sldNum" sz="quarter" idx="12"/>
          </p:nvPr>
        </p:nvSpPr>
        <p:spPr/>
        <p:txBody>
          <a:bodyPr/>
          <a:lstStyle/>
          <a:p>
            <a:fld id="{5F53514C-71A0-4B4A-9E15-1D344E16F6D4}" type="slidenum">
              <a:rPr lang="en-US" smtClean="0"/>
              <a:t>‹#›</a:t>
            </a:fld>
            <a:endParaRPr lang="en-US"/>
          </a:p>
        </p:txBody>
      </p:sp>
    </p:spTree>
    <p:extLst>
      <p:ext uri="{BB962C8B-B14F-4D97-AF65-F5344CB8AC3E}">
        <p14:creationId xmlns:p14="http://schemas.microsoft.com/office/powerpoint/2010/main" val="3717350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D786AB-147E-084D-8A22-0AA5A3EB645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A46D0C1-7E36-4D43-B1D2-869CFA920FF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D828DFE-3238-0C4A-B8CB-55648BE8168E}"/>
              </a:ext>
            </a:extLst>
          </p:cNvPr>
          <p:cNvSpPr>
            <a:spLocks noGrp="1"/>
          </p:cNvSpPr>
          <p:nvPr>
            <p:ph type="dt" sz="half" idx="10"/>
          </p:nvPr>
        </p:nvSpPr>
        <p:spPr/>
        <p:txBody>
          <a:bodyPr/>
          <a:lstStyle/>
          <a:p>
            <a:fld id="{99D711AE-D46B-7444-AE2C-D9B12C6B108E}" type="datetimeFigureOut">
              <a:rPr lang="en-US" smtClean="0"/>
              <a:t>2/3/2020</a:t>
            </a:fld>
            <a:endParaRPr lang="en-US"/>
          </a:p>
        </p:txBody>
      </p:sp>
      <p:sp>
        <p:nvSpPr>
          <p:cNvPr id="5" name="Footer Placeholder 4">
            <a:extLst>
              <a:ext uri="{FF2B5EF4-FFF2-40B4-BE49-F238E27FC236}">
                <a16:creationId xmlns:a16="http://schemas.microsoft.com/office/drawing/2014/main" id="{ECCB91D8-0A1C-CE45-AECC-22CBCB535E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E39386-E0A9-0645-A86F-AF8C95695FD1}"/>
              </a:ext>
            </a:extLst>
          </p:cNvPr>
          <p:cNvSpPr>
            <a:spLocks noGrp="1"/>
          </p:cNvSpPr>
          <p:nvPr>
            <p:ph type="sldNum" sz="quarter" idx="12"/>
          </p:nvPr>
        </p:nvSpPr>
        <p:spPr/>
        <p:txBody>
          <a:bodyPr/>
          <a:lstStyle/>
          <a:p>
            <a:fld id="{5F53514C-71A0-4B4A-9E15-1D344E16F6D4}" type="slidenum">
              <a:rPr lang="en-US" smtClean="0"/>
              <a:t>‹#›</a:t>
            </a:fld>
            <a:endParaRPr lang="en-US"/>
          </a:p>
        </p:txBody>
      </p:sp>
    </p:spTree>
    <p:extLst>
      <p:ext uri="{BB962C8B-B14F-4D97-AF65-F5344CB8AC3E}">
        <p14:creationId xmlns:p14="http://schemas.microsoft.com/office/powerpoint/2010/main" val="2984203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18A4F-7D56-7949-BCC6-F855DCCBE1C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68BCC71-652C-2341-B384-ACCF5B15E5E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98CEBD0-B7B2-5545-B074-45D2C1D1C5A4}"/>
              </a:ext>
            </a:extLst>
          </p:cNvPr>
          <p:cNvSpPr>
            <a:spLocks noGrp="1"/>
          </p:cNvSpPr>
          <p:nvPr>
            <p:ph type="dt" sz="half" idx="10"/>
          </p:nvPr>
        </p:nvSpPr>
        <p:spPr/>
        <p:txBody>
          <a:bodyPr/>
          <a:lstStyle/>
          <a:p>
            <a:fld id="{99D711AE-D46B-7444-AE2C-D9B12C6B108E}" type="datetimeFigureOut">
              <a:rPr lang="en-US" smtClean="0"/>
              <a:t>2/3/2020</a:t>
            </a:fld>
            <a:endParaRPr lang="en-US"/>
          </a:p>
        </p:txBody>
      </p:sp>
      <p:sp>
        <p:nvSpPr>
          <p:cNvPr id="5" name="Footer Placeholder 4">
            <a:extLst>
              <a:ext uri="{FF2B5EF4-FFF2-40B4-BE49-F238E27FC236}">
                <a16:creationId xmlns:a16="http://schemas.microsoft.com/office/drawing/2014/main" id="{64098389-5063-D84E-BE7B-DE2D0AE58C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957751-5B75-2E4A-8E79-3C5DB3E41F1C}"/>
              </a:ext>
            </a:extLst>
          </p:cNvPr>
          <p:cNvSpPr>
            <a:spLocks noGrp="1"/>
          </p:cNvSpPr>
          <p:nvPr>
            <p:ph type="sldNum" sz="quarter" idx="12"/>
          </p:nvPr>
        </p:nvSpPr>
        <p:spPr/>
        <p:txBody>
          <a:bodyPr/>
          <a:lstStyle/>
          <a:p>
            <a:fld id="{5F53514C-71A0-4B4A-9E15-1D344E16F6D4}" type="slidenum">
              <a:rPr lang="en-US" smtClean="0"/>
              <a:t>‹#›</a:t>
            </a:fld>
            <a:endParaRPr lang="en-US"/>
          </a:p>
        </p:txBody>
      </p:sp>
    </p:spTree>
    <p:extLst>
      <p:ext uri="{BB962C8B-B14F-4D97-AF65-F5344CB8AC3E}">
        <p14:creationId xmlns:p14="http://schemas.microsoft.com/office/powerpoint/2010/main" val="3852147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9EB7B-B476-4342-A006-B9220693BBE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4685651F-C289-594D-9807-EBE6340F32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40533AC-99C2-DE4B-B6AF-C1EF1850CC18}"/>
              </a:ext>
            </a:extLst>
          </p:cNvPr>
          <p:cNvSpPr>
            <a:spLocks noGrp="1"/>
          </p:cNvSpPr>
          <p:nvPr>
            <p:ph type="dt" sz="half" idx="10"/>
          </p:nvPr>
        </p:nvSpPr>
        <p:spPr/>
        <p:txBody>
          <a:bodyPr/>
          <a:lstStyle/>
          <a:p>
            <a:fld id="{99D711AE-D46B-7444-AE2C-D9B12C6B108E}" type="datetimeFigureOut">
              <a:rPr lang="en-US" smtClean="0"/>
              <a:t>2/3/2020</a:t>
            </a:fld>
            <a:endParaRPr lang="en-US"/>
          </a:p>
        </p:txBody>
      </p:sp>
      <p:sp>
        <p:nvSpPr>
          <p:cNvPr id="5" name="Footer Placeholder 4">
            <a:extLst>
              <a:ext uri="{FF2B5EF4-FFF2-40B4-BE49-F238E27FC236}">
                <a16:creationId xmlns:a16="http://schemas.microsoft.com/office/drawing/2014/main" id="{9BF80159-1412-A443-9F1C-C3775E3A9E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6C34C4-6A12-7C4C-879A-A71894CFBF51}"/>
              </a:ext>
            </a:extLst>
          </p:cNvPr>
          <p:cNvSpPr>
            <a:spLocks noGrp="1"/>
          </p:cNvSpPr>
          <p:nvPr>
            <p:ph type="sldNum" sz="quarter" idx="12"/>
          </p:nvPr>
        </p:nvSpPr>
        <p:spPr/>
        <p:txBody>
          <a:bodyPr/>
          <a:lstStyle/>
          <a:p>
            <a:fld id="{5F53514C-71A0-4B4A-9E15-1D344E16F6D4}" type="slidenum">
              <a:rPr lang="en-US" smtClean="0"/>
              <a:t>‹#›</a:t>
            </a:fld>
            <a:endParaRPr lang="en-US"/>
          </a:p>
        </p:txBody>
      </p:sp>
    </p:spTree>
    <p:extLst>
      <p:ext uri="{BB962C8B-B14F-4D97-AF65-F5344CB8AC3E}">
        <p14:creationId xmlns:p14="http://schemas.microsoft.com/office/powerpoint/2010/main" val="3492510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DCD88-EA40-7B4A-8D36-306E47F5973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DDBAB3A-9496-0D49-ADDC-B8812AFDD32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97AFCA3A-D6D6-084F-B477-EB51FADFB95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59C1AA2-A474-E945-86D8-0DFA09ABC379}"/>
              </a:ext>
            </a:extLst>
          </p:cNvPr>
          <p:cNvSpPr>
            <a:spLocks noGrp="1"/>
          </p:cNvSpPr>
          <p:nvPr>
            <p:ph type="dt" sz="half" idx="10"/>
          </p:nvPr>
        </p:nvSpPr>
        <p:spPr/>
        <p:txBody>
          <a:bodyPr/>
          <a:lstStyle/>
          <a:p>
            <a:fld id="{99D711AE-D46B-7444-AE2C-D9B12C6B108E}" type="datetimeFigureOut">
              <a:rPr lang="en-US" smtClean="0"/>
              <a:t>2/3/2020</a:t>
            </a:fld>
            <a:endParaRPr lang="en-US"/>
          </a:p>
        </p:txBody>
      </p:sp>
      <p:sp>
        <p:nvSpPr>
          <p:cNvPr id="6" name="Footer Placeholder 5">
            <a:extLst>
              <a:ext uri="{FF2B5EF4-FFF2-40B4-BE49-F238E27FC236}">
                <a16:creationId xmlns:a16="http://schemas.microsoft.com/office/drawing/2014/main" id="{9F181EAF-7290-924C-927E-A8FEBFBBF2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6BEBB8-EDA4-5049-B5CE-C328881372D9}"/>
              </a:ext>
            </a:extLst>
          </p:cNvPr>
          <p:cNvSpPr>
            <a:spLocks noGrp="1"/>
          </p:cNvSpPr>
          <p:nvPr>
            <p:ph type="sldNum" sz="quarter" idx="12"/>
          </p:nvPr>
        </p:nvSpPr>
        <p:spPr/>
        <p:txBody>
          <a:bodyPr/>
          <a:lstStyle/>
          <a:p>
            <a:fld id="{5F53514C-71A0-4B4A-9E15-1D344E16F6D4}" type="slidenum">
              <a:rPr lang="en-US" smtClean="0"/>
              <a:t>‹#›</a:t>
            </a:fld>
            <a:endParaRPr lang="en-US"/>
          </a:p>
        </p:txBody>
      </p:sp>
    </p:spTree>
    <p:extLst>
      <p:ext uri="{BB962C8B-B14F-4D97-AF65-F5344CB8AC3E}">
        <p14:creationId xmlns:p14="http://schemas.microsoft.com/office/powerpoint/2010/main" val="1407466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C0903-C26C-624E-8720-7F85D2CB9E9A}"/>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D64101F-9FB4-2140-B1F3-3B301261DE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F11D25E-9089-474A-A45F-82E50794679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F6AC5D7F-4874-FE47-8E1E-D437307B37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91648716-63D4-8B44-BE1D-09229AA1FCC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32511233-C0E3-EA48-A6F8-170B1313457E}"/>
              </a:ext>
            </a:extLst>
          </p:cNvPr>
          <p:cNvSpPr>
            <a:spLocks noGrp="1"/>
          </p:cNvSpPr>
          <p:nvPr>
            <p:ph type="dt" sz="half" idx="10"/>
          </p:nvPr>
        </p:nvSpPr>
        <p:spPr/>
        <p:txBody>
          <a:bodyPr/>
          <a:lstStyle/>
          <a:p>
            <a:fld id="{99D711AE-D46B-7444-AE2C-D9B12C6B108E}" type="datetimeFigureOut">
              <a:rPr lang="en-US" smtClean="0"/>
              <a:t>2/3/2020</a:t>
            </a:fld>
            <a:endParaRPr lang="en-US"/>
          </a:p>
        </p:txBody>
      </p:sp>
      <p:sp>
        <p:nvSpPr>
          <p:cNvPr id="8" name="Footer Placeholder 7">
            <a:extLst>
              <a:ext uri="{FF2B5EF4-FFF2-40B4-BE49-F238E27FC236}">
                <a16:creationId xmlns:a16="http://schemas.microsoft.com/office/drawing/2014/main" id="{8120390B-D245-0747-8438-DE933780F1D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60D6C01-5E6F-0B4B-9FF6-D0ABB274BA71}"/>
              </a:ext>
            </a:extLst>
          </p:cNvPr>
          <p:cNvSpPr>
            <a:spLocks noGrp="1"/>
          </p:cNvSpPr>
          <p:nvPr>
            <p:ph type="sldNum" sz="quarter" idx="12"/>
          </p:nvPr>
        </p:nvSpPr>
        <p:spPr/>
        <p:txBody>
          <a:bodyPr/>
          <a:lstStyle/>
          <a:p>
            <a:fld id="{5F53514C-71A0-4B4A-9E15-1D344E16F6D4}" type="slidenum">
              <a:rPr lang="en-US" smtClean="0"/>
              <a:t>‹#›</a:t>
            </a:fld>
            <a:endParaRPr lang="en-US"/>
          </a:p>
        </p:txBody>
      </p:sp>
    </p:spTree>
    <p:extLst>
      <p:ext uri="{BB962C8B-B14F-4D97-AF65-F5344CB8AC3E}">
        <p14:creationId xmlns:p14="http://schemas.microsoft.com/office/powerpoint/2010/main" val="2073696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4923-0FB6-9F4D-A2F7-8E132E88B817}"/>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2A4D2F11-F0DE-E34E-B72B-FA2E4A725E0A}"/>
              </a:ext>
            </a:extLst>
          </p:cNvPr>
          <p:cNvSpPr>
            <a:spLocks noGrp="1"/>
          </p:cNvSpPr>
          <p:nvPr>
            <p:ph type="dt" sz="half" idx="10"/>
          </p:nvPr>
        </p:nvSpPr>
        <p:spPr/>
        <p:txBody>
          <a:bodyPr/>
          <a:lstStyle/>
          <a:p>
            <a:fld id="{99D711AE-D46B-7444-AE2C-D9B12C6B108E}" type="datetimeFigureOut">
              <a:rPr lang="en-US" smtClean="0"/>
              <a:t>2/3/2020</a:t>
            </a:fld>
            <a:endParaRPr lang="en-US"/>
          </a:p>
        </p:txBody>
      </p:sp>
      <p:sp>
        <p:nvSpPr>
          <p:cNvPr id="4" name="Footer Placeholder 3">
            <a:extLst>
              <a:ext uri="{FF2B5EF4-FFF2-40B4-BE49-F238E27FC236}">
                <a16:creationId xmlns:a16="http://schemas.microsoft.com/office/drawing/2014/main" id="{A0CDCECE-EDD9-E24E-9C7B-96EA216EA27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02A7FE0-8018-9A43-BB28-BC02DBF9EB2E}"/>
              </a:ext>
            </a:extLst>
          </p:cNvPr>
          <p:cNvSpPr>
            <a:spLocks noGrp="1"/>
          </p:cNvSpPr>
          <p:nvPr>
            <p:ph type="sldNum" sz="quarter" idx="12"/>
          </p:nvPr>
        </p:nvSpPr>
        <p:spPr/>
        <p:txBody>
          <a:bodyPr/>
          <a:lstStyle/>
          <a:p>
            <a:fld id="{5F53514C-71A0-4B4A-9E15-1D344E16F6D4}" type="slidenum">
              <a:rPr lang="en-US" smtClean="0"/>
              <a:t>‹#›</a:t>
            </a:fld>
            <a:endParaRPr lang="en-US"/>
          </a:p>
        </p:txBody>
      </p:sp>
    </p:spTree>
    <p:extLst>
      <p:ext uri="{BB962C8B-B14F-4D97-AF65-F5344CB8AC3E}">
        <p14:creationId xmlns:p14="http://schemas.microsoft.com/office/powerpoint/2010/main" val="1719519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F8A45C3-DED8-F247-A331-03C19235DE6C}"/>
              </a:ext>
            </a:extLst>
          </p:cNvPr>
          <p:cNvSpPr>
            <a:spLocks noGrp="1"/>
          </p:cNvSpPr>
          <p:nvPr>
            <p:ph type="dt" sz="half" idx="10"/>
          </p:nvPr>
        </p:nvSpPr>
        <p:spPr/>
        <p:txBody>
          <a:bodyPr/>
          <a:lstStyle/>
          <a:p>
            <a:fld id="{99D711AE-D46B-7444-AE2C-D9B12C6B108E}" type="datetimeFigureOut">
              <a:rPr lang="en-US" smtClean="0"/>
              <a:t>2/3/2020</a:t>
            </a:fld>
            <a:endParaRPr lang="en-US"/>
          </a:p>
        </p:txBody>
      </p:sp>
      <p:sp>
        <p:nvSpPr>
          <p:cNvPr id="3" name="Footer Placeholder 2">
            <a:extLst>
              <a:ext uri="{FF2B5EF4-FFF2-40B4-BE49-F238E27FC236}">
                <a16:creationId xmlns:a16="http://schemas.microsoft.com/office/drawing/2014/main" id="{0638659B-0FB7-3A40-8F51-2ABF2F92FBB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6EB67BF-7294-7349-ADF7-71C7891780D6}"/>
              </a:ext>
            </a:extLst>
          </p:cNvPr>
          <p:cNvSpPr>
            <a:spLocks noGrp="1"/>
          </p:cNvSpPr>
          <p:nvPr>
            <p:ph type="sldNum" sz="quarter" idx="12"/>
          </p:nvPr>
        </p:nvSpPr>
        <p:spPr/>
        <p:txBody>
          <a:bodyPr/>
          <a:lstStyle/>
          <a:p>
            <a:fld id="{5F53514C-71A0-4B4A-9E15-1D344E16F6D4}" type="slidenum">
              <a:rPr lang="en-US" smtClean="0"/>
              <a:t>‹#›</a:t>
            </a:fld>
            <a:endParaRPr lang="en-US"/>
          </a:p>
        </p:txBody>
      </p:sp>
    </p:spTree>
    <p:extLst>
      <p:ext uri="{BB962C8B-B14F-4D97-AF65-F5344CB8AC3E}">
        <p14:creationId xmlns:p14="http://schemas.microsoft.com/office/powerpoint/2010/main" val="1740983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7AFA2-39FD-A841-83F6-9E63F41EF31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3111666-3AC5-C549-A96A-D52C014801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B02277B7-76E3-9341-A20C-B825B4DDD1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07E581F-CBBD-FD41-BC20-5735158A5336}"/>
              </a:ext>
            </a:extLst>
          </p:cNvPr>
          <p:cNvSpPr>
            <a:spLocks noGrp="1"/>
          </p:cNvSpPr>
          <p:nvPr>
            <p:ph type="dt" sz="half" idx="10"/>
          </p:nvPr>
        </p:nvSpPr>
        <p:spPr/>
        <p:txBody>
          <a:bodyPr/>
          <a:lstStyle/>
          <a:p>
            <a:fld id="{99D711AE-D46B-7444-AE2C-D9B12C6B108E}" type="datetimeFigureOut">
              <a:rPr lang="en-US" smtClean="0"/>
              <a:t>2/3/2020</a:t>
            </a:fld>
            <a:endParaRPr lang="en-US"/>
          </a:p>
        </p:txBody>
      </p:sp>
      <p:sp>
        <p:nvSpPr>
          <p:cNvPr id="6" name="Footer Placeholder 5">
            <a:extLst>
              <a:ext uri="{FF2B5EF4-FFF2-40B4-BE49-F238E27FC236}">
                <a16:creationId xmlns:a16="http://schemas.microsoft.com/office/drawing/2014/main" id="{55113B90-370A-CC45-A58A-E7374E4FB4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2E6FE9-7B58-094E-9CC4-BAF4F0BD66A4}"/>
              </a:ext>
            </a:extLst>
          </p:cNvPr>
          <p:cNvSpPr>
            <a:spLocks noGrp="1"/>
          </p:cNvSpPr>
          <p:nvPr>
            <p:ph type="sldNum" sz="quarter" idx="12"/>
          </p:nvPr>
        </p:nvSpPr>
        <p:spPr/>
        <p:txBody>
          <a:bodyPr/>
          <a:lstStyle/>
          <a:p>
            <a:fld id="{5F53514C-71A0-4B4A-9E15-1D344E16F6D4}" type="slidenum">
              <a:rPr lang="en-US" smtClean="0"/>
              <a:t>‹#›</a:t>
            </a:fld>
            <a:endParaRPr lang="en-US"/>
          </a:p>
        </p:txBody>
      </p:sp>
    </p:spTree>
    <p:extLst>
      <p:ext uri="{BB962C8B-B14F-4D97-AF65-F5344CB8AC3E}">
        <p14:creationId xmlns:p14="http://schemas.microsoft.com/office/powerpoint/2010/main" val="2212724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40E20-BFE3-524B-A0EA-60646359F2D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00443243-2BB7-2F48-88A3-EE89B9D8F9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9E97150-CD56-5C42-8F2D-924A28CEEC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69D1ADE-806D-9F44-B452-E19D3108846A}"/>
              </a:ext>
            </a:extLst>
          </p:cNvPr>
          <p:cNvSpPr>
            <a:spLocks noGrp="1"/>
          </p:cNvSpPr>
          <p:nvPr>
            <p:ph type="dt" sz="half" idx="10"/>
          </p:nvPr>
        </p:nvSpPr>
        <p:spPr/>
        <p:txBody>
          <a:bodyPr/>
          <a:lstStyle/>
          <a:p>
            <a:fld id="{99D711AE-D46B-7444-AE2C-D9B12C6B108E}" type="datetimeFigureOut">
              <a:rPr lang="en-US" smtClean="0"/>
              <a:t>2/3/2020</a:t>
            </a:fld>
            <a:endParaRPr lang="en-US"/>
          </a:p>
        </p:txBody>
      </p:sp>
      <p:sp>
        <p:nvSpPr>
          <p:cNvPr id="6" name="Footer Placeholder 5">
            <a:extLst>
              <a:ext uri="{FF2B5EF4-FFF2-40B4-BE49-F238E27FC236}">
                <a16:creationId xmlns:a16="http://schemas.microsoft.com/office/drawing/2014/main" id="{52583E3F-6A02-DD4E-9298-3D0941D106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7B0E72-BA96-874C-9D9B-CF6CAE210651}"/>
              </a:ext>
            </a:extLst>
          </p:cNvPr>
          <p:cNvSpPr>
            <a:spLocks noGrp="1"/>
          </p:cNvSpPr>
          <p:nvPr>
            <p:ph type="sldNum" sz="quarter" idx="12"/>
          </p:nvPr>
        </p:nvSpPr>
        <p:spPr/>
        <p:txBody>
          <a:bodyPr/>
          <a:lstStyle/>
          <a:p>
            <a:fld id="{5F53514C-71A0-4B4A-9E15-1D344E16F6D4}" type="slidenum">
              <a:rPr lang="en-US" smtClean="0"/>
              <a:t>‹#›</a:t>
            </a:fld>
            <a:endParaRPr lang="en-US"/>
          </a:p>
        </p:txBody>
      </p:sp>
    </p:spTree>
    <p:extLst>
      <p:ext uri="{BB962C8B-B14F-4D97-AF65-F5344CB8AC3E}">
        <p14:creationId xmlns:p14="http://schemas.microsoft.com/office/powerpoint/2010/main" val="845916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365546-4319-764D-B30D-1383E305ED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9A159EF-5A7D-4C4D-AF98-CFA6DA908B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81720CF-AA77-0D4E-8C83-82DC759929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D711AE-D46B-7444-AE2C-D9B12C6B108E}" type="datetimeFigureOut">
              <a:rPr lang="en-US" smtClean="0"/>
              <a:t>2/3/2020</a:t>
            </a:fld>
            <a:endParaRPr lang="en-US"/>
          </a:p>
        </p:txBody>
      </p:sp>
      <p:sp>
        <p:nvSpPr>
          <p:cNvPr id="5" name="Footer Placeholder 4">
            <a:extLst>
              <a:ext uri="{FF2B5EF4-FFF2-40B4-BE49-F238E27FC236}">
                <a16:creationId xmlns:a16="http://schemas.microsoft.com/office/drawing/2014/main" id="{B57C8130-F9E8-6F4F-ACB2-158C571FF0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7894DC5-C263-4F4B-AD6B-0491B8BBAD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53514C-71A0-4B4A-9E15-1D344E16F6D4}" type="slidenum">
              <a:rPr lang="en-US" smtClean="0"/>
              <a:t>‹#›</a:t>
            </a:fld>
            <a:endParaRPr lang="en-US"/>
          </a:p>
        </p:txBody>
      </p:sp>
    </p:spTree>
    <p:extLst>
      <p:ext uri="{BB962C8B-B14F-4D97-AF65-F5344CB8AC3E}">
        <p14:creationId xmlns:p14="http://schemas.microsoft.com/office/powerpoint/2010/main" val="2556391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42" name="Freeform: Shape 41">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Freeform: Shape 43">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52224B9-FC04-8740-931E-1C1CB5F48F07}"/>
              </a:ext>
            </a:extLst>
          </p:cNvPr>
          <p:cNvSpPr>
            <a:spLocks noGrp="1"/>
          </p:cNvSpPr>
          <p:nvPr>
            <p:ph type="ctrTitle"/>
          </p:nvPr>
        </p:nvSpPr>
        <p:spPr>
          <a:xfrm>
            <a:off x="2555631" y="1441938"/>
            <a:ext cx="7080738" cy="3974124"/>
          </a:xfrm>
        </p:spPr>
        <p:txBody>
          <a:bodyPr vert="horz" lIns="91440" tIns="45720" rIns="91440" bIns="45720" rtlCol="0" anchor="ctr">
            <a:normAutofit/>
          </a:bodyPr>
          <a:lstStyle/>
          <a:p>
            <a:r>
              <a:rPr lang="en-US" sz="5400">
                <a:solidFill>
                  <a:schemeClr val="bg1">
                    <a:lumMod val="95000"/>
                    <a:lumOff val="5000"/>
                  </a:schemeClr>
                </a:solidFill>
              </a:rPr>
              <a:t>How to become a family support worker in Ireland </a:t>
            </a:r>
          </a:p>
        </p:txBody>
      </p:sp>
    </p:spTree>
    <p:extLst>
      <p:ext uri="{BB962C8B-B14F-4D97-AF65-F5344CB8AC3E}">
        <p14:creationId xmlns:p14="http://schemas.microsoft.com/office/powerpoint/2010/main" val="89459024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A53473E-026E-D54C-B988-99D566D155DA}"/>
              </a:ext>
            </a:extLst>
          </p:cNvPr>
          <p:cNvSpPr>
            <a:spLocks noGrp="1"/>
          </p:cNvSpPr>
          <p:nvPr>
            <p:ph type="title"/>
          </p:nvPr>
        </p:nvSpPr>
        <p:spPr>
          <a:xfrm>
            <a:off x="863029" y="1012004"/>
            <a:ext cx="3416158" cy="4795408"/>
          </a:xfrm>
        </p:spPr>
        <p:txBody>
          <a:bodyPr>
            <a:normAutofit/>
          </a:bodyPr>
          <a:lstStyle/>
          <a:p>
            <a:r>
              <a:rPr lang="en-US">
                <a:solidFill>
                  <a:srgbClr val="FFFFFF"/>
                </a:solidFill>
              </a:rPr>
              <a:t>Who is a family support worker? </a:t>
            </a:r>
          </a:p>
        </p:txBody>
      </p:sp>
      <p:graphicFrame>
        <p:nvGraphicFramePr>
          <p:cNvPr id="5" name="Content Placeholder 2">
            <a:extLst>
              <a:ext uri="{FF2B5EF4-FFF2-40B4-BE49-F238E27FC236}">
                <a16:creationId xmlns:a16="http://schemas.microsoft.com/office/drawing/2014/main" id="{0C57FAFB-3383-462F-A5D8-F508F083F7A0}"/>
              </a:ext>
            </a:extLst>
          </p:cNvPr>
          <p:cNvGraphicFramePr>
            <a:graphicFrameLocks noGrp="1"/>
          </p:cNvGraphicFramePr>
          <p:nvPr>
            <p:ph idx="1"/>
            <p:extLst>
              <p:ext uri="{D42A27DB-BD31-4B8C-83A1-F6EECF244321}">
                <p14:modId xmlns:p14="http://schemas.microsoft.com/office/powerpoint/2010/main" val="2430530971"/>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0520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3620078-81D8-DA42-B01D-9E32E63BC426}"/>
              </a:ext>
            </a:extLst>
          </p:cNvPr>
          <p:cNvSpPr>
            <a:spLocks noGrp="1"/>
          </p:cNvSpPr>
          <p:nvPr>
            <p:ph type="title"/>
          </p:nvPr>
        </p:nvSpPr>
        <p:spPr>
          <a:xfrm>
            <a:off x="863029" y="1012004"/>
            <a:ext cx="3416158" cy="4795408"/>
          </a:xfrm>
        </p:spPr>
        <p:txBody>
          <a:bodyPr>
            <a:normAutofit/>
          </a:bodyPr>
          <a:lstStyle/>
          <a:p>
            <a:r>
              <a:rPr lang="en-US" dirty="0">
                <a:solidFill>
                  <a:srgbClr val="FFFFFF"/>
                </a:solidFill>
              </a:rPr>
              <a:t>Qualifications to become a family support worker</a:t>
            </a:r>
          </a:p>
        </p:txBody>
      </p:sp>
      <p:graphicFrame>
        <p:nvGraphicFramePr>
          <p:cNvPr id="5" name="Content Placeholder 2">
            <a:extLst>
              <a:ext uri="{FF2B5EF4-FFF2-40B4-BE49-F238E27FC236}">
                <a16:creationId xmlns:a16="http://schemas.microsoft.com/office/drawing/2014/main" id="{5586E807-665F-4A10-87F4-5B8635370B8D}"/>
              </a:ext>
            </a:extLst>
          </p:cNvPr>
          <p:cNvGraphicFramePr>
            <a:graphicFrameLocks noGrp="1"/>
          </p:cNvGraphicFramePr>
          <p:nvPr>
            <p:ph idx="1"/>
            <p:extLst>
              <p:ext uri="{D42A27DB-BD31-4B8C-83A1-F6EECF244321}">
                <p14:modId xmlns:p14="http://schemas.microsoft.com/office/powerpoint/2010/main" val="3912575430"/>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4720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D03074C-E454-0349-83D8-560A9A8C9212}"/>
              </a:ext>
            </a:extLst>
          </p:cNvPr>
          <p:cNvSpPr>
            <a:spLocks noGrp="1"/>
          </p:cNvSpPr>
          <p:nvPr>
            <p:ph type="title"/>
          </p:nvPr>
        </p:nvSpPr>
        <p:spPr>
          <a:xfrm>
            <a:off x="863029" y="1012004"/>
            <a:ext cx="3416158" cy="4795408"/>
          </a:xfrm>
        </p:spPr>
        <p:txBody>
          <a:bodyPr>
            <a:normAutofit/>
          </a:bodyPr>
          <a:lstStyle/>
          <a:p>
            <a:r>
              <a:rPr lang="en-US" dirty="0">
                <a:solidFill>
                  <a:srgbClr val="FFFFFF"/>
                </a:solidFill>
              </a:rPr>
              <a:t>Qualifications to become a family support worker</a:t>
            </a:r>
          </a:p>
        </p:txBody>
      </p:sp>
      <p:graphicFrame>
        <p:nvGraphicFramePr>
          <p:cNvPr id="5" name="Content Placeholder 2">
            <a:extLst>
              <a:ext uri="{FF2B5EF4-FFF2-40B4-BE49-F238E27FC236}">
                <a16:creationId xmlns:a16="http://schemas.microsoft.com/office/drawing/2014/main" id="{196D2E13-157D-47CC-ADC7-19D5A8E3D0D8}"/>
              </a:ext>
            </a:extLst>
          </p:cNvPr>
          <p:cNvGraphicFramePr>
            <a:graphicFrameLocks noGrp="1"/>
          </p:cNvGraphicFramePr>
          <p:nvPr>
            <p:ph idx="1"/>
            <p:extLst>
              <p:ext uri="{D42A27DB-BD31-4B8C-83A1-F6EECF244321}">
                <p14:modId xmlns:p14="http://schemas.microsoft.com/office/powerpoint/2010/main" val="3158971976"/>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3662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B180392-9FF1-484F-AEB6-A0A63EBF23D2}"/>
              </a:ext>
            </a:extLst>
          </p:cNvPr>
          <p:cNvSpPr>
            <a:spLocks noGrp="1"/>
          </p:cNvSpPr>
          <p:nvPr>
            <p:ph type="title"/>
          </p:nvPr>
        </p:nvSpPr>
        <p:spPr>
          <a:xfrm>
            <a:off x="863029" y="1012004"/>
            <a:ext cx="3416158" cy="4795408"/>
          </a:xfrm>
        </p:spPr>
        <p:txBody>
          <a:bodyPr>
            <a:normAutofit/>
          </a:bodyPr>
          <a:lstStyle/>
          <a:p>
            <a:r>
              <a:rPr lang="en-US" dirty="0">
                <a:solidFill>
                  <a:srgbClr val="FFFFFF"/>
                </a:solidFill>
              </a:rPr>
              <a:t>Skills needed to become a family support worker </a:t>
            </a:r>
          </a:p>
        </p:txBody>
      </p:sp>
      <p:graphicFrame>
        <p:nvGraphicFramePr>
          <p:cNvPr id="18" name="Content Placeholder 2">
            <a:extLst>
              <a:ext uri="{FF2B5EF4-FFF2-40B4-BE49-F238E27FC236}">
                <a16:creationId xmlns:a16="http://schemas.microsoft.com/office/drawing/2014/main" id="{C0BC3C51-BB75-4B2D-9967-887599D06D6A}"/>
              </a:ext>
            </a:extLst>
          </p:cNvPr>
          <p:cNvGraphicFramePr>
            <a:graphicFrameLocks noGrp="1"/>
          </p:cNvGraphicFramePr>
          <p:nvPr>
            <p:ph idx="1"/>
            <p:extLst>
              <p:ext uri="{D42A27DB-BD31-4B8C-83A1-F6EECF244321}">
                <p14:modId xmlns:p14="http://schemas.microsoft.com/office/powerpoint/2010/main" val="1448674925"/>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9940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008E8CE-1A47-3D48-88C8-0B0F30E39463}"/>
              </a:ext>
            </a:extLst>
          </p:cNvPr>
          <p:cNvSpPr>
            <a:spLocks noGrp="1"/>
          </p:cNvSpPr>
          <p:nvPr>
            <p:ph type="title"/>
          </p:nvPr>
        </p:nvSpPr>
        <p:spPr>
          <a:xfrm>
            <a:off x="863029" y="1012004"/>
            <a:ext cx="3416158" cy="4795408"/>
          </a:xfrm>
        </p:spPr>
        <p:txBody>
          <a:bodyPr>
            <a:normAutofit/>
          </a:bodyPr>
          <a:lstStyle/>
          <a:p>
            <a:r>
              <a:rPr lang="en-US">
                <a:solidFill>
                  <a:srgbClr val="FFFFFF"/>
                </a:solidFill>
              </a:rPr>
              <a:t>Experience </a:t>
            </a:r>
          </a:p>
        </p:txBody>
      </p:sp>
      <p:graphicFrame>
        <p:nvGraphicFramePr>
          <p:cNvPr id="5" name="Content Placeholder 2">
            <a:extLst>
              <a:ext uri="{FF2B5EF4-FFF2-40B4-BE49-F238E27FC236}">
                <a16:creationId xmlns:a16="http://schemas.microsoft.com/office/drawing/2014/main" id="{0F8C32E2-4EE6-4E5D-8054-10A854052553}"/>
              </a:ext>
            </a:extLst>
          </p:cNvPr>
          <p:cNvGraphicFramePr>
            <a:graphicFrameLocks noGrp="1"/>
          </p:cNvGraphicFramePr>
          <p:nvPr>
            <p:ph idx="1"/>
            <p:extLst>
              <p:ext uri="{D42A27DB-BD31-4B8C-83A1-F6EECF244321}">
                <p14:modId xmlns:p14="http://schemas.microsoft.com/office/powerpoint/2010/main" val="155256101"/>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7878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B887BDA-2791-3E40-A919-4EE7DAAA583C}"/>
              </a:ext>
            </a:extLst>
          </p:cNvPr>
          <p:cNvSpPr>
            <a:spLocks noGrp="1"/>
          </p:cNvSpPr>
          <p:nvPr>
            <p:ph type="title"/>
          </p:nvPr>
        </p:nvSpPr>
        <p:spPr>
          <a:xfrm>
            <a:off x="863029" y="1012004"/>
            <a:ext cx="3416158" cy="4795408"/>
          </a:xfrm>
        </p:spPr>
        <p:txBody>
          <a:bodyPr>
            <a:normAutofit/>
          </a:bodyPr>
          <a:lstStyle/>
          <a:p>
            <a:r>
              <a:rPr lang="en-US">
                <a:solidFill>
                  <a:srgbClr val="FFFFFF"/>
                </a:solidFill>
              </a:rPr>
              <a:t>Overseas qualifications </a:t>
            </a:r>
          </a:p>
        </p:txBody>
      </p:sp>
      <p:graphicFrame>
        <p:nvGraphicFramePr>
          <p:cNvPr id="5" name="Content Placeholder 2">
            <a:extLst>
              <a:ext uri="{FF2B5EF4-FFF2-40B4-BE49-F238E27FC236}">
                <a16:creationId xmlns:a16="http://schemas.microsoft.com/office/drawing/2014/main" id="{E977B5FB-35D8-48B3-B8A6-E51D2F6B31DB}"/>
              </a:ext>
            </a:extLst>
          </p:cNvPr>
          <p:cNvGraphicFramePr>
            <a:graphicFrameLocks noGrp="1"/>
          </p:cNvGraphicFramePr>
          <p:nvPr>
            <p:ph idx="1"/>
            <p:extLst>
              <p:ext uri="{D42A27DB-BD31-4B8C-83A1-F6EECF244321}">
                <p14:modId xmlns:p14="http://schemas.microsoft.com/office/powerpoint/2010/main" val="2617043288"/>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8362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Freeform: Shape 20">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01616BB-56AA-0143-AC5D-15C7E94EF9E6}"/>
              </a:ext>
            </a:extLst>
          </p:cNvPr>
          <p:cNvSpPr>
            <a:spLocks noGrp="1"/>
          </p:cNvSpPr>
          <p:nvPr>
            <p:ph type="title"/>
          </p:nvPr>
        </p:nvSpPr>
        <p:spPr>
          <a:xfrm>
            <a:off x="863029" y="1012004"/>
            <a:ext cx="3416158" cy="4795408"/>
          </a:xfrm>
        </p:spPr>
        <p:txBody>
          <a:bodyPr>
            <a:normAutofit/>
          </a:bodyPr>
          <a:lstStyle/>
          <a:p>
            <a:r>
              <a:rPr lang="en-US">
                <a:solidFill>
                  <a:srgbClr val="FFFFFF"/>
                </a:solidFill>
              </a:rPr>
              <a:t>English Language entry requirements </a:t>
            </a:r>
          </a:p>
        </p:txBody>
      </p:sp>
      <p:graphicFrame>
        <p:nvGraphicFramePr>
          <p:cNvPr id="16" name="Content Placeholder 2">
            <a:extLst>
              <a:ext uri="{FF2B5EF4-FFF2-40B4-BE49-F238E27FC236}">
                <a16:creationId xmlns:a16="http://schemas.microsoft.com/office/drawing/2014/main" id="{D3131EF6-62D5-4EFC-A0DD-E6F20610D007}"/>
              </a:ext>
            </a:extLst>
          </p:cNvPr>
          <p:cNvGraphicFramePr>
            <a:graphicFrameLocks noGrp="1"/>
          </p:cNvGraphicFramePr>
          <p:nvPr>
            <p:ph idx="1"/>
            <p:extLst>
              <p:ext uri="{D42A27DB-BD31-4B8C-83A1-F6EECF244321}">
                <p14:modId xmlns:p14="http://schemas.microsoft.com/office/powerpoint/2010/main" val="524764700"/>
              </p:ext>
            </p:extLst>
          </p:nvPr>
        </p:nvGraphicFramePr>
        <p:xfrm>
          <a:off x="4114309" y="148435"/>
          <a:ext cx="7543800" cy="67095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004955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509</Words>
  <Application>Microsoft Office PowerPoint</Application>
  <PresentationFormat>Panoramiczny</PresentationFormat>
  <Paragraphs>53</Paragraphs>
  <Slides>8</Slides>
  <Notes>1</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8</vt:i4>
      </vt:variant>
    </vt:vector>
  </HeadingPairs>
  <TitlesOfParts>
    <vt:vector size="12" baseType="lpstr">
      <vt:lpstr>Arial</vt:lpstr>
      <vt:lpstr>Calibri</vt:lpstr>
      <vt:lpstr>Calibri Light</vt:lpstr>
      <vt:lpstr>Office Theme</vt:lpstr>
      <vt:lpstr>How to become a family support worker in Ireland </vt:lpstr>
      <vt:lpstr>Who is a family support worker? </vt:lpstr>
      <vt:lpstr>Qualifications to become a family support worker</vt:lpstr>
      <vt:lpstr>Qualifications to become a family support worker</vt:lpstr>
      <vt:lpstr>Skills needed to become a family support worker </vt:lpstr>
      <vt:lpstr>Experience </vt:lpstr>
      <vt:lpstr>Overseas qualifications </vt:lpstr>
      <vt:lpstr>English Language entry requirements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become a family support worker in Ireland</dc:title>
  <dc:creator>Marcinkowska, Dominika (Student)</dc:creator>
  <cp:lastModifiedBy>RENATA FIJALKOWSKA</cp:lastModifiedBy>
  <cp:revision>1</cp:revision>
  <dcterms:created xsi:type="dcterms:W3CDTF">2020-02-02T16:23:52Z</dcterms:created>
  <dcterms:modified xsi:type="dcterms:W3CDTF">2020-02-03T11:51:43Z</dcterms:modified>
</cp:coreProperties>
</file>