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350" r:id="rId4"/>
    <p:sldId id="266" r:id="rId5"/>
    <p:sldId id="372" r:id="rId6"/>
    <p:sldId id="371" r:id="rId7"/>
    <p:sldId id="354" r:id="rId8"/>
    <p:sldId id="355" r:id="rId9"/>
    <p:sldId id="262" r:id="rId10"/>
    <p:sldId id="271" r:id="rId11"/>
    <p:sldId id="356" r:id="rId12"/>
    <p:sldId id="357" r:id="rId13"/>
    <p:sldId id="374" r:id="rId14"/>
    <p:sldId id="379" r:id="rId15"/>
  </p:sldIdLst>
  <p:sldSz cx="12192000" cy="6858000"/>
  <p:notesSz cx="6858000" cy="9144000"/>
  <p:defaultTextStyle>
    <a:defPPr>
      <a:defRPr lang="pl-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0684AF-5999-4D46-A36D-C04A323957A2}" v="2" dt="2020-12-30T08:04:13.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39"/>
    <p:restoredTop sz="95934"/>
  </p:normalViewPr>
  <p:slideViewPr>
    <p:cSldViewPr snapToGrid="0" snapToObjects="1">
      <p:cViewPr varScale="1">
        <p:scale>
          <a:sx n="98" d="100"/>
          <a:sy n="98" d="100"/>
        </p:scale>
        <p:origin x="90"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ata Fijałkowska" userId="421e1f9ef479502b" providerId="LiveId" clId="{590684AF-5999-4D46-A36D-C04A323957A2}"/>
    <pc:docChg chg="modSld">
      <pc:chgData name="Renata Fijałkowska" userId="421e1f9ef479502b" providerId="LiveId" clId="{590684AF-5999-4D46-A36D-C04A323957A2}" dt="2020-12-30T08:04:22.447" v="6" actId="1076"/>
      <pc:docMkLst>
        <pc:docMk/>
      </pc:docMkLst>
      <pc:sldChg chg="addSp modSp mod">
        <pc:chgData name="Renata Fijałkowska" userId="421e1f9ef479502b" providerId="LiveId" clId="{590684AF-5999-4D46-A36D-C04A323957A2}" dt="2020-12-30T08:04:22.447" v="6" actId="1076"/>
        <pc:sldMkLst>
          <pc:docMk/>
          <pc:sldMk cId="2597904408" sldId="256"/>
        </pc:sldMkLst>
        <pc:picChg chg="add mod">
          <ac:chgData name="Renata Fijałkowska" userId="421e1f9ef479502b" providerId="LiveId" clId="{590684AF-5999-4D46-A36D-C04A323957A2}" dt="2020-12-30T08:02:41.220" v="2" actId="1076"/>
          <ac:picMkLst>
            <pc:docMk/>
            <pc:sldMk cId="2597904408" sldId="256"/>
            <ac:picMk id="5" creationId="{2AC67539-6FD0-4340-93BA-7F67447AC043}"/>
          </ac:picMkLst>
        </pc:picChg>
        <pc:picChg chg="add mod">
          <ac:chgData name="Renata Fijałkowska" userId="421e1f9ef479502b" providerId="LiveId" clId="{590684AF-5999-4D46-A36D-C04A323957A2}" dt="2020-12-30T08:04:22.447" v="6" actId="1076"/>
          <ac:picMkLst>
            <pc:docMk/>
            <pc:sldMk cId="2597904408" sldId="256"/>
            <ac:picMk id="13" creationId="{C1844541-A30E-4392-9396-060CBCEE3095}"/>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openxmlformats.org/officeDocument/2006/relationships/hyperlink" Target="http://www.sssc.uk.com/" TargetMode="External"/><Relationship Id="rId7" Type="http://schemas.openxmlformats.org/officeDocument/2006/relationships/hyperlink" Target="https://socialcare.wales/" TargetMode="External"/><Relationship Id="rId12" Type="http://schemas.openxmlformats.org/officeDocument/2006/relationships/image" Target="../media/image9.png"/><Relationship Id="rId2" Type="http://schemas.openxmlformats.org/officeDocument/2006/relationships/hyperlink" Target="http://www.sssc.uk.com/about-the-sssc/multimedia-library/publications/48-employment-at-sssc/49-social-service-careers-information/1057-list-of-university-courses" TargetMode="External"/><Relationship Id="rId1" Type="http://schemas.openxmlformats.org/officeDocument/2006/relationships/hyperlink" Target="https://www.socialworkengland.org.uk/standards/education-and-training-standards/" TargetMode="External"/><Relationship Id="rId6" Type="http://schemas.openxmlformats.org/officeDocument/2006/relationships/hyperlink" Target="https://socialcare.wales/learning-and-development/social-work-qualifications?record-language-choice=en-cy" TargetMode="External"/><Relationship Id="rId11" Type="http://schemas.openxmlformats.org/officeDocument/2006/relationships/image" Target="../media/image8.svg"/><Relationship Id="rId5" Type="http://schemas.openxmlformats.org/officeDocument/2006/relationships/hyperlink" Target="https://niscc.info/" TargetMode="External"/><Relationship Id="rId15" Type="http://schemas.openxmlformats.org/officeDocument/2006/relationships/image" Target="../media/image12.svg"/><Relationship Id="rId10" Type="http://schemas.openxmlformats.org/officeDocument/2006/relationships/image" Target="../media/image7.png"/><Relationship Id="rId4" Type="http://schemas.openxmlformats.org/officeDocument/2006/relationships/hyperlink" Target="https://niscc.info/degree-in-social-work/degree-in-social-work-courses-in-ni" TargetMode="External"/><Relationship Id="rId9" Type="http://schemas.openxmlformats.org/officeDocument/2006/relationships/image" Target="../media/image6.svg"/><Relationship Id="rId14" Type="http://schemas.openxmlformats.org/officeDocument/2006/relationships/image" Target="../media/image11.pn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_rels/data4.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hyperlink" Target="http://www.hcpc-uk.org/apply/international/forms/" TargetMode="External"/><Relationship Id="rId1" Type="http://schemas.openxmlformats.org/officeDocument/2006/relationships/hyperlink" Target="http://en.wikipedia.org/wiki/Social_work" TargetMode="External"/><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ata5.xml.rels><?xml version="1.0" encoding="UTF-8" standalone="yes"?>
<Relationships xmlns="http://schemas.openxmlformats.org/package/2006/relationships"><Relationship Id="rId3" Type="http://schemas.openxmlformats.org/officeDocument/2006/relationships/image" Target="../media/image32.svg"/><Relationship Id="rId7" Type="http://schemas.openxmlformats.org/officeDocument/2006/relationships/image" Target="../media/image36.svg"/><Relationship Id="rId2" Type="http://schemas.openxmlformats.org/officeDocument/2006/relationships/image" Target="../media/image31.png"/><Relationship Id="rId1" Type="http://schemas.openxmlformats.org/officeDocument/2006/relationships/hyperlink" Target="http://www.linkedin.com/" TargetMode="External"/><Relationship Id="rId6" Type="http://schemas.openxmlformats.org/officeDocument/2006/relationships/image" Target="../media/image35.png"/><Relationship Id="rId5" Type="http://schemas.openxmlformats.org/officeDocument/2006/relationships/image" Target="../media/image34.svg"/><Relationship Id="rId4" Type="http://schemas.openxmlformats.org/officeDocument/2006/relationships/image" Target="../media/image33.png"/></Relationships>
</file>

<file path=ppt/diagrams/_rels/data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39.svg"/></Relationships>
</file>

<file path=ppt/diagrams/_rels/data7.xml.rels><?xml version="1.0" encoding="UTF-8" standalone="yes"?>
<Relationships xmlns="http://schemas.openxmlformats.org/package/2006/relationships"><Relationship Id="rId3" Type="http://schemas.openxmlformats.org/officeDocument/2006/relationships/hyperlink" Target="http://en.wikipedia.org/wiki/Mental_Capacity_Act_2005" TargetMode="External"/><Relationship Id="rId2" Type="http://schemas.openxmlformats.org/officeDocument/2006/relationships/hyperlink" Target="http://en.wikipedia.org/wiki/Care_Standards_Act_2000" TargetMode="External"/><Relationship Id="rId1" Type="http://schemas.openxmlformats.org/officeDocument/2006/relationships/hyperlink" Target="http://en.wikipedia.org/wiki/National_Health_Service_and_Community_Care_Act_1990" TargetMode="External"/><Relationship Id="rId4" Type="http://schemas.openxmlformats.org/officeDocument/2006/relationships/hyperlink" Target="http://en.wikipedia.org/wiki/Health_and_Social_Care_Act_2012"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svg"/><Relationship Id="rId3" Type="http://schemas.openxmlformats.org/officeDocument/2006/relationships/hyperlink" Target="https://www.socialworkengland.org.uk/standards/education-and-training-standards/" TargetMode="External"/><Relationship Id="rId7" Type="http://schemas.openxmlformats.org/officeDocument/2006/relationships/hyperlink" Target="http://www.sssc.uk.com/" TargetMode="External"/><Relationship Id="rId12"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hyperlink" Target="http://www.sssc.uk.com/about-the-sssc/multimedia-library/publications/48-employment-at-sssc/49-social-service-careers-information/1057-list-of-university-courses" TargetMode="External"/><Relationship Id="rId11" Type="http://schemas.openxmlformats.org/officeDocument/2006/relationships/hyperlink" Target="https://niscc.info/" TargetMode="External"/><Relationship Id="rId5" Type="http://schemas.openxmlformats.org/officeDocument/2006/relationships/image" Target="../media/image8.svg"/><Relationship Id="rId15" Type="http://schemas.openxmlformats.org/officeDocument/2006/relationships/hyperlink" Target="https://socialcare.wales/" TargetMode="External"/><Relationship Id="rId10" Type="http://schemas.openxmlformats.org/officeDocument/2006/relationships/hyperlink" Target="https://niscc.info/degree-in-social-work/degree-in-social-work-courses-in-ni" TargetMode="External"/><Relationship Id="rId4" Type="http://schemas.openxmlformats.org/officeDocument/2006/relationships/image" Target="../media/image7.png"/><Relationship Id="rId9" Type="http://schemas.openxmlformats.org/officeDocument/2006/relationships/image" Target="../media/image10.svg"/><Relationship Id="rId14" Type="http://schemas.openxmlformats.org/officeDocument/2006/relationships/hyperlink" Target="https://socialcare.wales/learning-and-development/social-work-qualifications?record-language-choice=en-cy" TargetMode="External"/></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hyperlink" Target="http://en.wikipedia.org/wiki/Social_work" TargetMode="External"/><Relationship Id="rId7" Type="http://schemas.openxmlformats.org/officeDocument/2006/relationships/image" Target="../media/image29.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hyperlink" Target="http://www.hcpc-uk.org/apply/international/forms/" TargetMode="External"/><Relationship Id="rId5" Type="http://schemas.openxmlformats.org/officeDocument/2006/relationships/image" Target="../media/image28.svg"/><Relationship Id="rId4" Type="http://schemas.openxmlformats.org/officeDocument/2006/relationships/image" Target="../media/image27.png"/></Relationships>
</file>

<file path=ppt/diagrams/_rels/drawing5.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hyperlink" Target="http://www.linkedin.com/" TargetMode="External"/><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rawing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39.svg"/></Relationships>
</file>

<file path=ppt/diagrams/_rels/drawing7.xml.rels><?xml version="1.0" encoding="UTF-8" standalone="yes"?>
<Relationships xmlns="http://schemas.openxmlformats.org/package/2006/relationships"><Relationship Id="rId3" Type="http://schemas.openxmlformats.org/officeDocument/2006/relationships/hyperlink" Target="http://en.wikipedia.org/wiki/Mental_Capacity_Act_2005" TargetMode="External"/><Relationship Id="rId2" Type="http://schemas.openxmlformats.org/officeDocument/2006/relationships/hyperlink" Target="http://en.wikipedia.org/wiki/Care_Standards_Act_2000" TargetMode="External"/><Relationship Id="rId1" Type="http://schemas.openxmlformats.org/officeDocument/2006/relationships/hyperlink" Target="http://en.wikipedia.org/wiki/National_Health_Service_and_Community_Care_Act_1990" TargetMode="External"/><Relationship Id="rId4" Type="http://schemas.openxmlformats.org/officeDocument/2006/relationships/hyperlink" Target="http://en.wikipedia.org/wiki/Health_and_Social_Care_Act_2012" TargetMode="External"/></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63B00-8F18-4B7C-A689-D073BD5F34C1}"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CEDFB925-C16B-4685-95D1-A62D8A00E063}">
      <dgm:prSet custT="1"/>
      <dgm:spPr/>
      <dgm:t>
        <a:bodyPr/>
        <a:lstStyle/>
        <a:p>
          <a:pPr algn="ctr">
            <a:lnSpc>
              <a:spcPct val="150000"/>
            </a:lnSpc>
            <a:defRPr cap="all"/>
          </a:pPr>
          <a:r>
            <a:rPr lang="pl-PL" sz="1200" b="0" u="sng" dirty="0">
              <a:solidFill>
                <a:schemeClr val="accent2">
                  <a:lumMod val="75000"/>
                </a:schemeClr>
              </a:solidFill>
              <a:latin typeface="Arial" panose="020B0604020202020204" pitchFamily="34" charset="0"/>
              <a:cs typeface="Arial" panose="020B0604020202020204" pitchFamily="34" charset="0"/>
            </a:rPr>
            <a:t>Courses in England </a:t>
          </a:r>
        </a:p>
        <a:p>
          <a:pPr algn="ctr">
            <a:lnSpc>
              <a:spcPct val="150000"/>
            </a:lnSpc>
            <a:defRPr cap="all"/>
          </a:pPr>
          <a:r>
            <a:rPr lang="pl-PL" sz="1200" b="0" dirty="0" err="1">
              <a:solidFill>
                <a:schemeClr val="accent2">
                  <a:lumMod val="75000"/>
                </a:schemeClr>
              </a:solidFill>
              <a:latin typeface="Arial" panose="020B0604020202020204" pitchFamily="34" charset="0"/>
              <a:cs typeface="Arial" panose="020B0604020202020204" pitchFamily="34" charset="0"/>
            </a:rPr>
            <a:t>are</a:t>
          </a:r>
          <a:r>
            <a:rPr lang="pl-PL" sz="1200" b="0" dirty="0">
              <a:solidFill>
                <a:schemeClr val="accent2">
                  <a:lumMod val="75000"/>
                </a:schemeClr>
              </a:solidFill>
              <a:latin typeface="Arial" panose="020B0604020202020204" pitchFamily="34" charset="0"/>
              <a:cs typeface="Arial" panose="020B0604020202020204" pitchFamily="34" charset="0"/>
            </a:rPr>
            <a:t> </a:t>
          </a:r>
          <a:r>
            <a:rPr lang="pl-PL" sz="1200" b="0" dirty="0" err="1">
              <a:solidFill>
                <a:schemeClr val="accent2">
                  <a:lumMod val="75000"/>
                </a:schemeClr>
              </a:solidFill>
              <a:latin typeface="Arial" panose="020B0604020202020204" pitchFamily="34" charset="0"/>
              <a:cs typeface="Arial" panose="020B0604020202020204" pitchFamily="34" charset="0"/>
            </a:rPr>
            <a:t>approved</a:t>
          </a:r>
          <a:r>
            <a:rPr lang="pl-PL" sz="1200" b="0" dirty="0">
              <a:solidFill>
                <a:schemeClr val="accent2">
                  <a:lumMod val="75000"/>
                </a:schemeClr>
              </a:solidFill>
              <a:latin typeface="Arial" panose="020B0604020202020204" pitchFamily="34" charset="0"/>
              <a:cs typeface="Arial" panose="020B0604020202020204" pitchFamily="34" charset="0"/>
            </a:rPr>
            <a:t> </a:t>
          </a:r>
        </a:p>
        <a:p>
          <a:pPr algn="ctr">
            <a:lnSpc>
              <a:spcPct val="150000"/>
            </a:lnSpc>
            <a:defRPr cap="all"/>
          </a:pPr>
          <a:r>
            <a:rPr lang="pl-PL" sz="1200" b="0" dirty="0">
              <a:solidFill>
                <a:schemeClr val="accent2">
                  <a:lumMod val="75000"/>
                </a:schemeClr>
              </a:solidFill>
              <a:latin typeface="Arial" panose="020B0604020202020204" pitchFamily="34" charset="0"/>
              <a:cs typeface="Arial" panose="020B0604020202020204" pitchFamily="34" charset="0"/>
            </a:rPr>
            <a:t>by </a:t>
          </a:r>
          <a:r>
            <a:rPr lang="pl-PL" sz="1200" b="0" dirty="0">
              <a:solidFill>
                <a:schemeClr val="accent2">
                  <a:lumMod val="75000"/>
                </a:schemeClr>
              </a:solidFill>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Social Work England</a:t>
          </a:r>
          <a:r>
            <a:rPr lang="pl-PL" sz="120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dgm:t>
    </dgm:pt>
    <dgm:pt modelId="{D0CFACF7-FFD6-4038-927A-370FE75CAAE9}" type="parTrans" cxnId="{BEAC0B8E-C6D5-4EA3-8587-BD6AADAC22C2}">
      <dgm:prSet/>
      <dgm:spPr/>
      <dgm:t>
        <a:bodyPr/>
        <a:lstStyle/>
        <a:p>
          <a:pPr algn="ctr"/>
          <a:endParaRPr lang="en-US"/>
        </a:p>
      </dgm:t>
    </dgm:pt>
    <dgm:pt modelId="{BA0F67A9-B974-4F09-96F6-6DB291341C22}" type="sibTrans" cxnId="{BEAC0B8E-C6D5-4EA3-8587-BD6AADAC22C2}">
      <dgm:prSet/>
      <dgm:spPr/>
      <dgm:t>
        <a:bodyPr/>
        <a:lstStyle/>
        <a:p>
          <a:pPr algn="ctr"/>
          <a:endParaRPr lang="en-US"/>
        </a:p>
      </dgm:t>
    </dgm:pt>
    <dgm:pt modelId="{73CEDBB4-EFF6-499B-A1F3-47A0DB910D0D}">
      <dgm:prSet custT="1"/>
      <dgm:spPr/>
      <dgm:t>
        <a:bodyPr/>
        <a:lstStyle/>
        <a:p>
          <a:pPr algn="ctr">
            <a:lnSpc>
              <a:spcPct val="150000"/>
            </a:lnSpc>
            <a:defRPr cap="all"/>
          </a:pPr>
          <a:r>
            <a:rPr lang="pl-PL" sz="1200" dirty="0">
              <a:solidFill>
                <a:schemeClr val="bg2">
                  <a:lumMod val="50000"/>
                </a:schemeClr>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Courses in Scotland</a:t>
          </a:r>
          <a:r>
            <a:rPr lang="pl-PL" sz="1200" dirty="0">
              <a:solidFill>
                <a:schemeClr val="bg2">
                  <a:lumMod val="50000"/>
                </a:schemeClr>
              </a:solidFill>
              <a:latin typeface="Arial" panose="020B0604020202020204" pitchFamily="34" charset="0"/>
              <a:cs typeface="Arial" panose="020B0604020202020204" pitchFamily="34" charset="0"/>
            </a:rPr>
            <a:t> </a:t>
          </a:r>
        </a:p>
        <a:p>
          <a:pPr algn="ctr">
            <a:lnSpc>
              <a:spcPct val="150000"/>
            </a:lnSpc>
            <a:defRPr cap="all"/>
          </a:pPr>
          <a:r>
            <a:rPr lang="pl-PL" sz="1200" dirty="0" err="1">
              <a:solidFill>
                <a:schemeClr val="bg2">
                  <a:lumMod val="50000"/>
                </a:schemeClr>
              </a:solidFill>
              <a:latin typeface="Arial" panose="020B0604020202020204" pitchFamily="34" charset="0"/>
              <a:cs typeface="Arial" panose="020B0604020202020204" pitchFamily="34" charset="0"/>
            </a:rPr>
            <a:t>are</a:t>
          </a:r>
          <a:r>
            <a:rPr lang="pl-PL" sz="1200" dirty="0">
              <a:solidFill>
                <a:schemeClr val="bg2">
                  <a:lumMod val="50000"/>
                </a:schemeClr>
              </a:solidFill>
              <a:latin typeface="Arial" panose="020B0604020202020204" pitchFamily="34" charset="0"/>
              <a:cs typeface="Arial" panose="020B0604020202020204" pitchFamily="34" charset="0"/>
            </a:rPr>
            <a:t> </a:t>
          </a:r>
          <a:r>
            <a:rPr lang="pl-PL" sz="1200" dirty="0" err="1">
              <a:solidFill>
                <a:schemeClr val="bg2">
                  <a:lumMod val="50000"/>
                </a:schemeClr>
              </a:solidFill>
              <a:latin typeface="Arial" panose="020B0604020202020204" pitchFamily="34" charset="0"/>
              <a:cs typeface="Arial" panose="020B0604020202020204" pitchFamily="34" charset="0"/>
            </a:rPr>
            <a:t>approved</a:t>
          </a:r>
          <a:r>
            <a:rPr lang="pl-PL" sz="1200" dirty="0">
              <a:solidFill>
                <a:schemeClr val="bg2">
                  <a:lumMod val="50000"/>
                </a:schemeClr>
              </a:solidFill>
              <a:latin typeface="Arial" panose="020B0604020202020204" pitchFamily="34" charset="0"/>
              <a:cs typeface="Arial" panose="020B0604020202020204" pitchFamily="34" charset="0"/>
            </a:rPr>
            <a:t> </a:t>
          </a:r>
        </a:p>
        <a:p>
          <a:pPr algn="ctr">
            <a:lnSpc>
              <a:spcPct val="150000"/>
            </a:lnSpc>
            <a:defRPr cap="all"/>
          </a:pPr>
          <a:r>
            <a:rPr lang="pl-PL" sz="1200" dirty="0">
              <a:solidFill>
                <a:schemeClr val="bg2">
                  <a:lumMod val="50000"/>
                </a:schemeClr>
              </a:solidFill>
              <a:latin typeface="Arial" panose="020B0604020202020204" pitchFamily="34" charset="0"/>
              <a:cs typeface="Arial" panose="020B0604020202020204" pitchFamily="34" charset="0"/>
            </a:rPr>
            <a:t>by </a:t>
          </a:r>
          <a:r>
            <a:rPr lang="pl-PL" sz="1200" dirty="0">
              <a:solidFill>
                <a:schemeClr val="bg2">
                  <a:lumMod val="50000"/>
                </a:schemeClr>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SSSC</a:t>
          </a:r>
          <a:r>
            <a:rPr lang="pl-PL" sz="1200" dirty="0">
              <a:solidFill>
                <a:schemeClr val="bg2">
                  <a:lumMod val="50000"/>
                </a:schemeClr>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a:t>
          </a:r>
          <a:endParaRPr lang="en-US" sz="1200" dirty="0">
            <a:solidFill>
              <a:schemeClr val="bg2">
                <a:lumMod val="50000"/>
              </a:schemeClr>
            </a:solidFill>
            <a:latin typeface="Arial" panose="020B0604020202020204" pitchFamily="34" charset="0"/>
            <a:cs typeface="Arial" panose="020B0604020202020204" pitchFamily="34" charset="0"/>
          </a:endParaRPr>
        </a:p>
      </dgm:t>
    </dgm:pt>
    <dgm:pt modelId="{A26F2F22-7859-4EC6-9E7A-080628BEC1A4}" type="parTrans" cxnId="{DDDFB87A-55D9-4722-A7E9-182E37DD904B}">
      <dgm:prSet/>
      <dgm:spPr/>
      <dgm:t>
        <a:bodyPr/>
        <a:lstStyle/>
        <a:p>
          <a:pPr algn="ctr"/>
          <a:endParaRPr lang="en-US"/>
        </a:p>
      </dgm:t>
    </dgm:pt>
    <dgm:pt modelId="{60831F45-352F-4E53-8F67-72A6C1CD5B84}" type="sibTrans" cxnId="{DDDFB87A-55D9-4722-A7E9-182E37DD904B}">
      <dgm:prSet/>
      <dgm:spPr/>
      <dgm:t>
        <a:bodyPr/>
        <a:lstStyle/>
        <a:p>
          <a:pPr algn="ctr"/>
          <a:endParaRPr lang="en-US"/>
        </a:p>
      </dgm:t>
    </dgm:pt>
    <dgm:pt modelId="{B1FC5B69-D767-4350-AB75-B480EDE702BC}">
      <dgm:prSet custT="1"/>
      <dgm:spPr/>
      <dgm:t>
        <a:bodyPr/>
        <a:lstStyle/>
        <a:p>
          <a:pPr algn="ctr">
            <a:lnSpc>
              <a:spcPct val="150000"/>
            </a:lnSpc>
            <a:defRPr cap="all"/>
          </a:pPr>
          <a:r>
            <a:rPr lang="pl-PL" sz="1200" dirty="0">
              <a:solidFill>
                <a:schemeClr val="accent4">
                  <a:lumMod val="75000"/>
                </a:schemeClr>
              </a:solidFill>
              <a:latin typeface="Arial" panose="020B0604020202020204" pitchFamily="34" charset="0"/>
              <a:cs typeface="Arial" panose="020B0604020202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Courses in Northern Ireland</a:t>
          </a:r>
          <a:r>
            <a:rPr lang="pl-PL" sz="1200" dirty="0">
              <a:solidFill>
                <a:schemeClr val="accent4">
                  <a:lumMod val="75000"/>
                </a:schemeClr>
              </a:solidFill>
              <a:latin typeface="Arial" panose="020B0604020202020204" pitchFamily="34" charset="0"/>
              <a:cs typeface="Arial" panose="020B0604020202020204" pitchFamily="34" charset="0"/>
            </a:rPr>
            <a:t> </a:t>
          </a:r>
        </a:p>
        <a:p>
          <a:pPr algn="ctr">
            <a:lnSpc>
              <a:spcPct val="150000"/>
            </a:lnSpc>
            <a:defRPr cap="all"/>
          </a:pPr>
          <a:r>
            <a:rPr lang="pl-PL" sz="1200" dirty="0" err="1">
              <a:solidFill>
                <a:schemeClr val="accent4">
                  <a:lumMod val="75000"/>
                </a:schemeClr>
              </a:solidFill>
              <a:latin typeface="Arial" panose="020B0604020202020204" pitchFamily="34" charset="0"/>
              <a:cs typeface="Arial" panose="020B0604020202020204" pitchFamily="34" charset="0"/>
            </a:rPr>
            <a:t>are</a:t>
          </a:r>
          <a:r>
            <a:rPr lang="pl-PL" sz="1200" dirty="0">
              <a:solidFill>
                <a:schemeClr val="accent4">
                  <a:lumMod val="75000"/>
                </a:schemeClr>
              </a:solidFill>
              <a:latin typeface="Arial" panose="020B0604020202020204" pitchFamily="34" charset="0"/>
              <a:cs typeface="Arial" panose="020B0604020202020204" pitchFamily="34" charset="0"/>
            </a:rPr>
            <a:t> </a:t>
          </a:r>
          <a:r>
            <a:rPr lang="pl-PL" sz="1200" dirty="0" err="1">
              <a:solidFill>
                <a:schemeClr val="accent4">
                  <a:lumMod val="75000"/>
                </a:schemeClr>
              </a:solidFill>
              <a:latin typeface="Arial" panose="020B0604020202020204" pitchFamily="34" charset="0"/>
              <a:cs typeface="Arial" panose="020B0604020202020204" pitchFamily="34" charset="0"/>
            </a:rPr>
            <a:t>approved</a:t>
          </a:r>
          <a:r>
            <a:rPr lang="pl-PL" sz="1200" dirty="0">
              <a:solidFill>
                <a:schemeClr val="accent4">
                  <a:lumMod val="75000"/>
                </a:schemeClr>
              </a:solidFill>
              <a:latin typeface="Arial" panose="020B0604020202020204" pitchFamily="34" charset="0"/>
              <a:cs typeface="Arial" panose="020B0604020202020204" pitchFamily="34" charset="0"/>
            </a:rPr>
            <a:t> </a:t>
          </a:r>
        </a:p>
        <a:p>
          <a:pPr algn="ctr">
            <a:lnSpc>
              <a:spcPct val="150000"/>
            </a:lnSpc>
            <a:defRPr cap="all"/>
          </a:pPr>
          <a:r>
            <a:rPr lang="pl-PL" sz="1200" dirty="0">
              <a:solidFill>
                <a:schemeClr val="accent4">
                  <a:lumMod val="75000"/>
                </a:schemeClr>
              </a:solidFill>
              <a:latin typeface="Arial" panose="020B0604020202020204" pitchFamily="34" charset="0"/>
              <a:cs typeface="Arial" panose="020B0604020202020204" pitchFamily="34" charset="0"/>
            </a:rPr>
            <a:t>by  </a:t>
          </a:r>
          <a:r>
            <a:rPr lang="pl-PL" sz="1200" dirty="0">
              <a:solidFill>
                <a:schemeClr val="accent4">
                  <a:lumMod val="75000"/>
                </a:schemeClr>
              </a:solidFill>
              <a:latin typeface="Arial" panose="020B0604020202020204" pitchFamily="34" charset="0"/>
              <a:cs typeface="Arial" panose="020B0604020202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NISCC</a:t>
          </a:r>
          <a:r>
            <a:rPr lang="pl-PL" sz="1200" dirty="0">
              <a:solidFill>
                <a:schemeClr val="accent4">
                  <a:lumMod val="75000"/>
                </a:schemeClr>
              </a:solidFill>
              <a:latin typeface="Arial" panose="020B0604020202020204" pitchFamily="34" charset="0"/>
              <a:cs typeface="Arial" panose="020B0604020202020204" pitchFamily="34" charset="0"/>
            </a:rPr>
            <a:t>.</a:t>
          </a:r>
          <a:endParaRPr lang="en-US" sz="1200" dirty="0">
            <a:solidFill>
              <a:schemeClr val="accent4">
                <a:lumMod val="75000"/>
              </a:schemeClr>
            </a:solidFill>
            <a:latin typeface="Arial" panose="020B0604020202020204" pitchFamily="34" charset="0"/>
            <a:cs typeface="Arial" panose="020B0604020202020204" pitchFamily="34" charset="0"/>
          </a:endParaRPr>
        </a:p>
      </dgm:t>
    </dgm:pt>
    <dgm:pt modelId="{0BE634E4-0566-410E-BF0A-EFDDAC13990E}" type="parTrans" cxnId="{247BDD9B-E8AF-4045-8DB9-2B3984405D9B}">
      <dgm:prSet/>
      <dgm:spPr/>
      <dgm:t>
        <a:bodyPr/>
        <a:lstStyle/>
        <a:p>
          <a:pPr algn="ctr"/>
          <a:endParaRPr lang="en-US"/>
        </a:p>
      </dgm:t>
    </dgm:pt>
    <dgm:pt modelId="{8CD19186-F06D-4284-B152-9B5074DC8BC9}" type="sibTrans" cxnId="{247BDD9B-E8AF-4045-8DB9-2B3984405D9B}">
      <dgm:prSet/>
      <dgm:spPr/>
      <dgm:t>
        <a:bodyPr/>
        <a:lstStyle/>
        <a:p>
          <a:pPr algn="ctr"/>
          <a:endParaRPr lang="en-US"/>
        </a:p>
      </dgm:t>
    </dgm:pt>
    <dgm:pt modelId="{949AE45E-0DB5-45C4-9B92-B9F7CD2235A8}">
      <dgm:prSet custT="1"/>
      <dgm:spPr/>
      <dgm:t>
        <a:bodyPr/>
        <a:lstStyle/>
        <a:p>
          <a:pPr algn="ctr">
            <a:lnSpc>
              <a:spcPct val="150000"/>
            </a:lnSpc>
            <a:defRPr cap="all"/>
          </a:pPr>
          <a:r>
            <a:rPr lang="pl-PL" sz="1200" dirty="0">
              <a:solidFill>
                <a:schemeClr val="accent1">
                  <a:lumMod val="75000"/>
                </a:schemeClr>
              </a:solidFill>
              <a:latin typeface="Arial" panose="020B0604020202020204" pitchFamily="34" charset="0"/>
              <a:cs typeface="Arial" panose="020B0604020202020204" pitchFamily="34" charset="0"/>
              <a:hlinkClick xmlns:r="http://schemas.openxmlformats.org/officeDocument/2006/relationships" r:id="rId6">
                <a:extLst>
                  <a:ext uri="{A12FA001-AC4F-418D-AE19-62706E023703}">
                    <ahyp:hlinkClr xmlns:ahyp="http://schemas.microsoft.com/office/drawing/2018/hyperlinkcolor" val="tx"/>
                  </a:ext>
                </a:extLst>
              </a:hlinkClick>
            </a:rPr>
            <a:t>Courses in Wales</a:t>
          </a:r>
          <a:r>
            <a:rPr lang="pl-PL" sz="1200" dirty="0">
              <a:solidFill>
                <a:schemeClr val="accent1">
                  <a:lumMod val="75000"/>
                </a:schemeClr>
              </a:solidFill>
              <a:latin typeface="Arial" panose="020B0604020202020204" pitchFamily="34" charset="0"/>
              <a:cs typeface="Arial" panose="020B0604020202020204" pitchFamily="34" charset="0"/>
            </a:rPr>
            <a:t> </a:t>
          </a:r>
        </a:p>
        <a:p>
          <a:pPr algn="ctr">
            <a:lnSpc>
              <a:spcPct val="150000"/>
            </a:lnSpc>
            <a:defRPr cap="all"/>
          </a:pPr>
          <a:r>
            <a:rPr lang="pl-PL" sz="1200" dirty="0" err="1">
              <a:solidFill>
                <a:schemeClr val="accent1">
                  <a:lumMod val="75000"/>
                </a:schemeClr>
              </a:solidFill>
              <a:latin typeface="Arial" panose="020B0604020202020204" pitchFamily="34" charset="0"/>
              <a:cs typeface="Arial" panose="020B0604020202020204" pitchFamily="34" charset="0"/>
            </a:rPr>
            <a:t>are</a:t>
          </a:r>
          <a:r>
            <a:rPr lang="pl-PL" sz="1200" dirty="0">
              <a:solidFill>
                <a:schemeClr val="accent1">
                  <a:lumMod val="75000"/>
                </a:schemeClr>
              </a:solidFill>
              <a:latin typeface="Arial" panose="020B0604020202020204" pitchFamily="34" charset="0"/>
              <a:cs typeface="Arial" panose="020B0604020202020204" pitchFamily="34" charset="0"/>
            </a:rPr>
            <a:t> </a:t>
          </a:r>
          <a:r>
            <a:rPr lang="pl-PL" sz="1200" dirty="0" err="1">
              <a:solidFill>
                <a:schemeClr val="accent1">
                  <a:lumMod val="75000"/>
                </a:schemeClr>
              </a:solidFill>
              <a:latin typeface="Arial" panose="020B0604020202020204" pitchFamily="34" charset="0"/>
              <a:cs typeface="Arial" panose="020B0604020202020204" pitchFamily="34" charset="0"/>
            </a:rPr>
            <a:t>approved</a:t>
          </a:r>
          <a:r>
            <a:rPr lang="pl-PL" sz="1200" dirty="0">
              <a:solidFill>
                <a:schemeClr val="accent1">
                  <a:lumMod val="75000"/>
                </a:schemeClr>
              </a:solidFill>
              <a:latin typeface="Arial" panose="020B0604020202020204" pitchFamily="34" charset="0"/>
              <a:cs typeface="Arial" panose="020B0604020202020204" pitchFamily="34" charset="0"/>
            </a:rPr>
            <a:t> </a:t>
          </a:r>
        </a:p>
        <a:p>
          <a:pPr algn="ctr">
            <a:lnSpc>
              <a:spcPct val="150000"/>
            </a:lnSpc>
            <a:defRPr cap="all"/>
          </a:pPr>
          <a:r>
            <a:rPr lang="pl-PL" sz="1200" dirty="0">
              <a:solidFill>
                <a:schemeClr val="accent1">
                  <a:lumMod val="75000"/>
                </a:schemeClr>
              </a:solidFill>
              <a:latin typeface="Arial" panose="020B0604020202020204" pitchFamily="34" charset="0"/>
              <a:cs typeface="Arial" panose="020B0604020202020204" pitchFamily="34" charset="0"/>
            </a:rPr>
            <a:t>by </a:t>
          </a:r>
          <a:r>
            <a:rPr lang="pl-PL" sz="1200" dirty="0">
              <a:solidFill>
                <a:schemeClr val="accent1">
                  <a:lumMod val="75000"/>
                </a:schemeClr>
              </a:solidFill>
              <a:latin typeface="Arial" panose="020B0604020202020204" pitchFamily="34" charset="0"/>
              <a:cs typeface="Arial" panose="020B0604020202020204" pitchFamily="34" charset="0"/>
              <a:hlinkClick xmlns:r="http://schemas.openxmlformats.org/officeDocument/2006/relationships" r:id="rId7">
                <a:extLst>
                  <a:ext uri="{A12FA001-AC4F-418D-AE19-62706E023703}">
                    <ahyp:hlinkClr xmlns:ahyp="http://schemas.microsoft.com/office/drawing/2018/hyperlinkcolor" val="tx"/>
                  </a:ext>
                </a:extLst>
              </a:hlinkClick>
            </a:rPr>
            <a:t>Social Care Wales</a:t>
          </a:r>
          <a:r>
            <a:rPr lang="pl-PL" sz="1200" dirty="0">
              <a:solidFill>
                <a:schemeClr val="accent1">
                  <a:lumMod val="75000"/>
                </a:schemeClr>
              </a:solidFill>
              <a:latin typeface="Arial" panose="020B0604020202020204" pitchFamily="34" charset="0"/>
              <a:cs typeface="Arial" panose="020B0604020202020204" pitchFamily="34" charset="0"/>
            </a:rPr>
            <a:t>.</a:t>
          </a:r>
          <a:endParaRPr lang="en-US" sz="1200" dirty="0">
            <a:solidFill>
              <a:schemeClr val="accent1">
                <a:lumMod val="75000"/>
              </a:schemeClr>
            </a:solidFill>
            <a:latin typeface="Arial" panose="020B0604020202020204" pitchFamily="34" charset="0"/>
            <a:cs typeface="Arial" panose="020B0604020202020204" pitchFamily="34" charset="0"/>
          </a:endParaRPr>
        </a:p>
      </dgm:t>
    </dgm:pt>
    <dgm:pt modelId="{9D539E99-84B7-43C1-975B-C4C57DC5A123}" type="parTrans" cxnId="{2A98490E-D52C-449C-9067-6485F0D6CBC6}">
      <dgm:prSet/>
      <dgm:spPr/>
      <dgm:t>
        <a:bodyPr/>
        <a:lstStyle/>
        <a:p>
          <a:pPr algn="ctr"/>
          <a:endParaRPr lang="en-US"/>
        </a:p>
      </dgm:t>
    </dgm:pt>
    <dgm:pt modelId="{EAA49D32-1B3F-4279-8D04-1DD5216B6F94}" type="sibTrans" cxnId="{2A98490E-D52C-449C-9067-6485F0D6CBC6}">
      <dgm:prSet/>
      <dgm:spPr/>
      <dgm:t>
        <a:bodyPr/>
        <a:lstStyle/>
        <a:p>
          <a:pPr algn="ctr"/>
          <a:endParaRPr lang="en-US"/>
        </a:p>
      </dgm:t>
    </dgm:pt>
    <dgm:pt modelId="{8F4EEBF8-FFBF-4349-A87F-75B470F34863}" type="pres">
      <dgm:prSet presAssocID="{71763B00-8F18-4B7C-A689-D073BD5F34C1}" presName="root" presStyleCnt="0">
        <dgm:presLayoutVars>
          <dgm:dir/>
          <dgm:resizeHandles val="exact"/>
        </dgm:presLayoutVars>
      </dgm:prSet>
      <dgm:spPr/>
    </dgm:pt>
    <dgm:pt modelId="{337CD80C-FC11-4C4B-AE1C-1F6CA41C3BC8}" type="pres">
      <dgm:prSet presAssocID="{CEDFB925-C16B-4685-95D1-A62D8A00E063}" presName="compNode" presStyleCnt="0"/>
      <dgm:spPr/>
    </dgm:pt>
    <dgm:pt modelId="{7A511CE2-3777-4BF9-B050-5F4B2109D14A}" type="pres">
      <dgm:prSet presAssocID="{CEDFB925-C16B-4685-95D1-A62D8A00E063}" presName="iconBgRect" presStyleLbl="bgShp" presStyleIdx="0" presStyleCnt="4"/>
      <dgm:spPr/>
    </dgm:pt>
    <dgm:pt modelId="{81268466-34C5-4EBE-B08D-61EB834E5654}" type="pres">
      <dgm:prSet presAssocID="{CEDFB925-C16B-4685-95D1-A62D8A00E063}" presName="iconRect" presStyleLbl="node1" presStyleIdx="0" presStyleCnt="4" custLinFactNeighborX="-47422" custLinFactNeighborY="6608"/>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Presentation with Checklist"/>
        </a:ext>
      </dgm:extLst>
    </dgm:pt>
    <dgm:pt modelId="{400B6F55-ECA7-42A2-A676-80785DFC4857}" type="pres">
      <dgm:prSet presAssocID="{CEDFB925-C16B-4685-95D1-A62D8A00E063}" presName="spaceRect" presStyleCnt="0"/>
      <dgm:spPr/>
    </dgm:pt>
    <dgm:pt modelId="{B5940EAD-6DB3-4191-9CD1-65C712061994}" type="pres">
      <dgm:prSet presAssocID="{CEDFB925-C16B-4685-95D1-A62D8A00E063}" presName="textRect" presStyleLbl="revTx" presStyleIdx="0" presStyleCnt="4" custScaleX="156111">
        <dgm:presLayoutVars>
          <dgm:chMax val="1"/>
          <dgm:chPref val="1"/>
        </dgm:presLayoutVars>
      </dgm:prSet>
      <dgm:spPr/>
    </dgm:pt>
    <dgm:pt modelId="{C1494342-02D1-4804-8814-BEA9D965F59B}" type="pres">
      <dgm:prSet presAssocID="{BA0F67A9-B974-4F09-96F6-6DB291341C22}" presName="sibTrans" presStyleCnt="0"/>
      <dgm:spPr/>
    </dgm:pt>
    <dgm:pt modelId="{2C20F929-E255-4D8B-AB8B-E422CA671B5E}" type="pres">
      <dgm:prSet presAssocID="{73CEDBB4-EFF6-499B-A1F3-47A0DB910D0D}" presName="compNode" presStyleCnt="0"/>
      <dgm:spPr/>
    </dgm:pt>
    <dgm:pt modelId="{DB0955C6-915C-4B70-9C0B-CFCE3258B504}" type="pres">
      <dgm:prSet presAssocID="{73CEDBB4-EFF6-499B-A1F3-47A0DB910D0D}" presName="iconBgRect" presStyleLbl="bgShp" presStyleIdx="1" presStyleCnt="4"/>
      <dgm:spPr/>
    </dgm:pt>
    <dgm:pt modelId="{46172220-7B28-4B21-A222-ECC9332D956C}" type="pres">
      <dgm:prSet presAssocID="{73CEDBB4-EFF6-499B-A1F3-47A0DB910D0D}" presName="iconRect" presStyleLbl="node1" presStyleIdx="1" presStyleCnt="4"/>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Checkmark"/>
        </a:ext>
      </dgm:extLst>
    </dgm:pt>
    <dgm:pt modelId="{313D700E-431F-400F-A631-95C3E0436AA7}" type="pres">
      <dgm:prSet presAssocID="{73CEDBB4-EFF6-499B-A1F3-47A0DB910D0D}" presName="spaceRect" presStyleCnt="0"/>
      <dgm:spPr/>
    </dgm:pt>
    <dgm:pt modelId="{322A2855-4301-4ED6-8815-667A96BE0F67}" type="pres">
      <dgm:prSet presAssocID="{73CEDBB4-EFF6-499B-A1F3-47A0DB910D0D}" presName="textRect" presStyleLbl="revTx" presStyleIdx="1" presStyleCnt="4" custScaleX="138700">
        <dgm:presLayoutVars>
          <dgm:chMax val="1"/>
          <dgm:chPref val="1"/>
        </dgm:presLayoutVars>
      </dgm:prSet>
      <dgm:spPr/>
    </dgm:pt>
    <dgm:pt modelId="{2E99F6D0-4C14-4DD5-BFD5-B42BF2CC0384}" type="pres">
      <dgm:prSet presAssocID="{60831F45-352F-4E53-8F67-72A6C1CD5B84}" presName="sibTrans" presStyleCnt="0"/>
      <dgm:spPr/>
    </dgm:pt>
    <dgm:pt modelId="{536C5372-B744-48DF-927F-F30EC1ADEDE9}" type="pres">
      <dgm:prSet presAssocID="{B1FC5B69-D767-4350-AB75-B480EDE702BC}" presName="compNode" presStyleCnt="0"/>
      <dgm:spPr/>
    </dgm:pt>
    <dgm:pt modelId="{9A7E8AF2-1538-431A-915B-5832612C0767}" type="pres">
      <dgm:prSet presAssocID="{B1FC5B69-D767-4350-AB75-B480EDE702BC}" presName="iconBgRect" presStyleLbl="bgShp" presStyleIdx="2" presStyleCnt="4"/>
      <dgm:spPr/>
    </dgm:pt>
    <dgm:pt modelId="{053E3645-8D1C-4451-9798-736CE6EC2EA0}" type="pres">
      <dgm:prSet presAssocID="{B1FC5B69-D767-4350-AB75-B480EDE702BC}" presName="iconRect" presStyleLbl="node1" presStyleIdx="2" presStyleCnt="4"/>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dgm:spPr>
      <dgm:extLst>
        <a:ext uri="{E40237B7-FDA0-4F09-8148-C483321AD2D9}">
          <dgm14:cNvPr xmlns:dgm14="http://schemas.microsoft.com/office/drawing/2010/diagram" id="0" name="" descr="Leprechaun Hat"/>
        </a:ext>
      </dgm:extLst>
    </dgm:pt>
    <dgm:pt modelId="{8E105B6F-907F-4772-8C23-E8E54516DD46}" type="pres">
      <dgm:prSet presAssocID="{B1FC5B69-D767-4350-AB75-B480EDE702BC}" presName="spaceRect" presStyleCnt="0"/>
      <dgm:spPr/>
    </dgm:pt>
    <dgm:pt modelId="{CE6AA10F-F4FD-4857-A642-082225817481}" type="pres">
      <dgm:prSet presAssocID="{B1FC5B69-D767-4350-AB75-B480EDE702BC}" presName="textRect" presStyleLbl="revTx" presStyleIdx="2" presStyleCnt="4" custScaleX="154270">
        <dgm:presLayoutVars>
          <dgm:chMax val="1"/>
          <dgm:chPref val="1"/>
        </dgm:presLayoutVars>
      </dgm:prSet>
      <dgm:spPr/>
    </dgm:pt>
    <dgm:pt modelId="{8F2F1BBA-2703-4CFB-B213-962C836313B8}" type="pres">
      <dgm:prSet presAssocID="{8CD19186-F06D-4284-B152-9B5074DC8BC9}" presName="sibTrans" presStyleCnt="0"/>
      <dgm:spPr/>
    </dgm:pt>
    <dgm:pt modelId="{73F53474-5F77-4045-B6D6-2DF801886A4D}" type="pres">
      <dgm:prSet presAssocID="{949AE45E-0DB5-45C4-9B92-B9F7CD2235A8}" presName="compNode" presStyleCnt="0"/>
      <dgm:spPr/>
    </dgm:pt>
    <dgm:pt modelId="{ADBD856E-5649-477B-8DC8-055CC22F5685}" type="pres">
      <dgm:prSet presAssocID="{949AE45E-0DB5-45C4-9B92-B9F7CD2235A8}" presName="iconBgRect" presStyleLbl="bgShp" presStyleIdx="3" presStyleCnt="4"/>
      <dgm:spPr/>
    </dgm:pt>
    <dgm:pt modelId="{19EBC52F-EF8F-4CE2-9D28-BE7DEDBCC3EB}" type="pres">
      <dgm:prSet presAssocID="{949AE45E-0DB5-45C4-9B92-B9F7CD2235A8}" presName="iconRect" presStyleLbl="node1" presStyleIdx="3" presStyleCnt="4"/>
      <dgm:spPr>
        <a:blipFill>
          <a:blip xmlns:r="http://schemas.openxmlformats.org/officeDocument/2006/relationships"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a:blipFill>
        <a:ln>
          <a:noFill/>
        </a:ln>
      </dgm:spPr>
      <dgm:extLst>
        <a:ext uri="{E40237B7-FDA0-4F09-8148-C483321AD2D9}">
          <dgm14:cNvPr xmlns:dgm14="http://schemas.microsoft.com/office/drawing/2010/diagram" id="0" name="" descr="Doctor"/>
        </a:ext>
      </dgm:extLst>
    </dgm:pt>
    <dgm:pt modelId="{B1DB4D4C-2A89-4939-AEF3-6DEA09F2F436}" type="pres">
      <dgm:prSet presAssocID="{949AE45E-0DB5-45C4-9B92-B9F7CD2235A8}" presName="spaceRect" presStyleCnt="0"/>
      <dgm:spPr/>
    </dgm:pt>
    <dgm:pt modelId="{D258EA08-4875-42C8-B3D3-677DE6B0F8A3}" type="pres">
      <dgm:prSet presAssocID="{949AE45E-0DB5-45C4-9B92-B9F7CD2235A8}" presName="textRect" presStyleLbl="revTx" presStyleIdx="3" presStyleCnt="4" custScaleX="119757">
        <dgm:presLayoutVars>
          <dgm:chMax val="1"/>
          <dgm:chPref val="1"/>
        </dgm:presLayoutVars>
      </dgm:prSet>
      <dgm:spPr/>
    </dgm:pt>
  </dgm:ptLst>
  <dgm:cxnLst>
    <dgm:cxn modelId="{2A98490E-D52C-449C-9067-6485F0D6CBC6}" srcId="{71763B00-8F18-4B7C-A689-D073BD5F34C1}" destId="{949AE45E-0DB5-45C4-9B92-B9F7CD2235A8}" srcOrd="3" destOrd="0" parTransId="{9D539E99-84B7-43C1-975B-C4C57DC5A123}" sibTransId="{EAA49D32-1B3F-4279-8D04-1DD5216B6F94}"/>
    <dgm:cxn modelId="{F07C451E-9C48-4AC7-95C0-AF29742C327D}" type="presOf" srcId="{949AE45E-0DB5-45C4-9B92-B9F7CD2235A8}" destId="{D258EA08-4875-42C8-B3D3-677DE6B0F8A3}" srcOrd="0" destOrd="0" presId="urn:microsoft.com/office/officeart/2018/5/layout/IconCircleLabelList"/>
    <dgm:cxn modelId="{99DEAB76-C747-4A13-A218-F4C8CFDAA18D}" type="presOf" srcId="{B1FC5B69-D767-4350-AB75-B480EDE702BC}" destId="{CE6AA10F-F4FD-4857-A642-082225817481}" srcOrd="0" destOrd="0" presId="urn:microsoft.com/office/officeart/2018/5/layout/IconCircleLabelList"/>
    <dgm:cxn modelId="{DDDFB87A-55D9-4722-A7E9-182E37DD904B}" srcId="{71763B00-8F18-4B7C-A689-D073BD5F34C1}" destId="{73CEDBB4-EFF6-499B-A1F3-47A0DB910D0D}" srcOrd="1" destOrd="0" parTransId="{A26F2F22-7859-4EC6-9E7A-080628BEC1A4}" sibTransId="{60831F45-352F-4E53-8F67-72A6C1CD5B84}"/>
    <dgm:cxn modelId="{BBDC0B82-AC7F-4F6D-8806-16187C60E0C3}" type="presOf" srcId="{CEDFB925-C16B-4685-95D1-A62D8A00E063}" destId="{B5940EAD-6DB3-4191-9CD1-65C712061994}" srcOrd="0" destOrd="0" presId="urn:microsoft.com/office/officeart/2018/5/layout/IconCircleLabelList"/>
    <dgm:cxn modelId="{BEAC0B8E-C6D5-4EA3-8587-BD6AADAC22C2}" srcId="{71763B00-8F18-4B7C-A689-D073BD5F34C1}" destId="{CEDFB925-C16B-4685-95D1-A62D8A00E063}" srcOrd="0" destOrd="0" parTransId="{D0CFACF7-FFD6-4038-927A-370FE75CAAE9}" sibTransId="{BA0F67A9-B974-4F09-96F6-6DB291341C22}"/>
    <dgm:cxn modelId="{247BDD9B-E8AF-4045-8DB9-2B3984405D9B}" srcId="{71763B00-8F18-4B7C-A689-D073BD5F34C1}" destId="{B1FC5B69-D767-4350-AB75-B480EDE702BC}" srcOrd="2" destOrd="0" parTransId="{0BE634E4-0566-410E-BF0A-EFDDAC13990E}" sibTransId="{8CD19186-F06D-4284-B152-9B5074DC8BC9}"/>
    <dgm:cxn modelId="{85170EC9-81C1-45B5-8C68-9A759F807D81}" type="presOf" srcId="{71763B00-8F18-4B7C-A689-D073BD5F34C1}" destId="{8F4EEBF8-FFBF-4349-A87F-75B470F34863}" srcOrd="0" destOrd="0" presId="urn:microsoft.com/office/officeart/2018/5/layout/IconCircleLabelList"/>
    <dgm:cxn modelId="{FADC6EF8-5774-4735-994F-AD974F8675EE}" type="presOf" srcId="{73CEDBB4-EFF6-499B-A1F3-47A0DB910D0D}" destId="{322A2855-4301-4ED6-8815-667A96BE0F67}" srcOrd="0" destOrd="0" presId="urn:microsoft.com/office/officeart/2018/5/layout/IconCircleLabelList"/>
    <dgm:cxn modelId="{4B1761BB-63E1-405D-B4C7-7B8DD78AFD30}" type="presParOf" srcId="{8F4EEBF8-FFBF-4349-A87F-75B470F34863}" destId="{337CD80C-FC11-4C4B-AE1C-1F6CA41C3BC8}" srcOrd="0" destOrd="0" presId="urn:microsoft.com/office/officeart/2018/5/layout/IconCircleLabelList"/>
    <dgm:cxn modelId="{D741655D-C5C1-445E-8891-D0588D042FA0}" type="presParOf" srcId="{337CD80C-FC11-4C4B-AE1C-1F6CA41C3BC8}" destId="{7A511CE2-3777-4BF9-B050-5F4B2109D14A}" srcOrd="0" destOrd="0" presId="urn:microsoft.com/office/officeart/2018/5/layout/IconCircleLabelList"/>
    <dgm:cxn modelId="{A926A939-FC79-4B93-AE8A-04AFAA11ECBD}" type="presParOf" srcId="{337CD80C-FC11-4C4B-AE1C-1F6CA41C3BC8}" destId="{81268466-34C5-4EBE-B08D-61EB834E5654}" srcOrd="1" destOrd="0" presId="urn:microsoft.com/office/officeart/2018/5/layout/IconCircleLabelList"/>
    <dgm:cxn modelId="{9D9BB4C1-4CC5-4266-AD06-5F003EC8E042}" type="presParOf" srcId="{337CD80C-FC11-4C4B-AE1C-1F6CA41C3BC8}" destId="{400B6F55-ECA7-42A2-A676-80785DFC4857}" srcOrd="2" destOrd="0" presId="urn:microsoft.com/office/officeart/2018/5/layout/IconCircleLabelList"/>
    <dgm:cxn modelId="{5ADBD5AC-8149-47BB-AF46-9136A2817190}" type="presParOf" srcId="{337CD80C-FC11-4C4B-AE1C-1F6CA41C3BC8}" destId="{B5940EAD-6DB3-4191-9CD1-65C712061994}" srcOrd="3" destOrd="0" presId="urn:microsoft.com/office/officeart/2018/5/layout/IconCircleLabelList"/>
    <dgm:cxn modelId="{98489460-AAEF-4106-9106-43A62614C93A}" type="presParOf" srcId="{8F4EEBF8-FFBF-4349-A87F-75B470F34863}" destId="{C1494342-02D1-4804-8814-BEA9D965F59B}" srcOrd="1" destOrd="0" presId="urn:microsoft.com/office/officeart/2018/5/layout/IconCircleLabelList"/>
    <dgm:cxn modelId="{CEAF9040-083F-41D8-A774-6FC7C6A4C2A3}" type="presParOf" srcId="{8F4EEBF8-FFBF-4349-A87F-75B470F34863}" destId="{2C20F929-E255-4D8B-AB8B-E422CA671B5E}" srcOrd="2" destOrd="0" presId="urn:microsoft.com/office/officeart/2018/5/layout/IconCircleLabelList"/>
    <dgm:cxn modelId="{3626F7F8-E47D-43E3-99B7-9DEF715CEB17}" type="presParOf" srcId="{2C20F929-E255-4D8B-AB8B-E422CA671B5E}" destId="{DB0955C6-915C-4B70-9C0B-CFCE3258B504}" srcOrd="0" destOrd="0" presId="urn:microsoft.com/office/officeart/2018/5/layout/IconCircleLabelList"/>
    <dgm:cxn modelId="{011EEE32-7EC5-4D58-B5DC-76087239DBF2}" type="presParOf" srcId="{2C20F929-E255-4D8B-AB8B-E422CA671B5E}" destId="{46172220-7B28-4B21-A222-ECC9332D956C}" srcOrd="1" destOrd="0" presId="urn:microsoft.com/office/officeart/2018/5/layout/IconCircleLabelList"/>
    <dgm:cxn modelId="{1428DF4D-8B25-4374-8AA1-CA780E9902B5}" type="presParOf" srcId="{2C20F929-E255-4D8B-AB8B-E422CA671B5E}" destId="{313D700E-431F-400F-A631-95C3E0436AA7}" srcOrd="2" destOrd="0" presId="urn:microsoft.com/office/officeart/2018/5/layout/IconCircleLabelList"/>
    <dgm:cxn modelId="{5EB698CB-74D9-4233-B7B5-2F804A38BB66}" type="presParOf" srcId="{2C20F929-E255-4D8B-AB8B-E422CA671B5E}" destId="{322A2855-4301-4ED6-8815-667A96BE0F67}" srcOrd="3" destOrd="0" presId="urn:microsoft.com/office/officeart/2018/5/layout/IconCircleLabelList"/>
    <dgm:cxn modelId="{2CDF9C44-DD6C-469D-A451-92253A8B99FB}" type="presParOf" srcId="{8F4EEBF8-FFBF-4349-A87F-75B470F34863}" destId="{2E99F6D0-4C14-4DD5-BFD5-B42BF2CC0384}" srcOrd="3" destOrd="0" presId="urn:microsoft.com/office/officeart/2018/5/layout/IconCircleLabelList"/>
    <dgm:cxn modelId="{A315D3E8-2FBA-4FBD-B449-A0BF0602EABC}" type="presParOf" srcId="{8F4EEBF8-FFBF-4349-A87F-75B470F34863}" destId="{536C5372-B744-48DF-927F-F30EC1ADEDE9}" srcOrd="4" destOrd="0" presId="urn:microsoft.com/office/officeart/2018/5/layout/IconCircleLabelList"/>
    <dgm:cxn modelId="{89D1CEA1-2D9A-44D8-BB61-CBF7F782C0B5}" type="presParOf" srcId="{536C5372-B744-48DF-927F-F30EC1ADEDE9}" destId="{9A7E8AF2-1538-431A-915B-5832612C0767}" srcOrd="0" destOrd="0" presId="urn:microsoft.com/office/officeart/2018/5/layout/IconCircleLabelList"/>
    <dgm:cxn modelId="{A8097413-9D30-42B6-9ECB-D3229653404D}" type="presParOf" srcId="{536C5372-B744-48DF-927F-F30EC1ADEDE9}" destId="{053E3645-8D1C-4451-9798-736CE6EC2EA0}" srcOrd="1" destOrd="0" presId="urn:microsoft.com/office/officeart/2018/5/layout/IconCircleLabelList"/>
    <dgm:cxn modelId="{D3BD9236-6603-4F62-ADB9-414CAD4D4893}" type="presParOf" srcId="{536C5372-B744-48DF-927F-F30EC1ADEDE9}" destId="{8E105B6F-907F-4772-8C23-E8E54516DD46}" srcOrd="2" destOrd="0" presId="urn:microsoft.com/office/officeart/2018/5/layout/IconCircleLabelList"/>
    <dgm:cxn modelId="{A7367E46-EDC8-4DE4-8555-1F82EA885B5F}" type="presParOf" srcId="{536C5372-B744-48DF-927F-F30EC1ADEDE9}" destId="{CE6AA10F-F4FD-4857-A642-082225817481}" srcOrd="3" destOrd="0" presId="urn:microsoft.com/office/officeart/2018/5/layout/IconCircleLabelList"/>
    <dgm:cxn modelId="{1FA80F54-499F-443A-B47A-2A08EF0BD817}" type="presParOf" srcId="{8F4EEBF8-FFBF-4349-A87F-75B470F34863}" destId="{8F2F1BBA-2703-4CFB-B213-962C836313B8}" srcOrd="5" destOrd="0" presId="urn:microsoft.com/office/officeart/2018/5/layout/IconCircleLabelList"/>
    <dgm:cxn modelId="{95205EC9-10D2-4D62-A722-FC05A38D3CE7}" type="presParOf" srcId="{8F4EEBF8-FFBF-4349-A87F-75B470F34863}" destId="{73F53474-5F77-4045-B6D6-2DF801886A4D}" srcOrd="6" destOrd="0" presId="urn:microsoft.com/office/officeart/2018/5/layout/IconCircleLabelList"/>
    <dgm:cxn modelId="{E9025A2C-9C83-4F7B-A493-28D2CCA6C3F8}" type="presParOf" srcId="{73F53474-5F77-4045-B6D6-2DF801886A4D}" destId="{ADBD856E-5649-477B-8DC8-055CC22F5685}" srcOrd="0" destOrd="0" presId="urn:microsoft.com/office/officeart/2018/5/layout/IconCircleLabelList"/>
    <dgm:cxn modelId="{FF651067-F2D7-43FB-BC6E-29085EA3503D}" type="presParOf" srcId="{73F53474-5F77-4045-B6D6-2DF801886A4D}" destId="{19EBC52F-EF8F-4CE2-9D28-BE7DEDBCC3EB}" srcOrd="1" destOrd="0" presId="urn:microsoft.com/office/officeart/2018/5/layout/IconCircleLabelList"/>
    <dgm:cxn modelId="{01C906BF-6A37-4E54-82BB-EFE7D134BB19}" type="presParOf" srcId="{73F53474-5F77-4045-B6D6-2DF801886A4D}" destId="{B1DB4D4C-2A89-4939-AEF3-6DEA09F2F436}" srcOrd="2" destOrd="0" presId="urn:microsoft.com/office/officeart/2018/5/layout/IconCircleLabelList"/>
    <dgm:cxn modelId="{F49DDBB0-6CAC-4DCF-B873-E537F8C3DBB7}" type="presParOf" srcId="{73F53474-5F77-4045-B6D6-2DF801886A4D}" destId="{D258EA08-4875-42C8-B3D3-677DE6B0F8A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C19037-8FA2-4FA0-B0A5-C60F058F7805}"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60E16B34-7F9D-45F3-A648-6B7C77D17BCE}">
      <dgm:prSet/>
      <dgm:spPr/>
      <dgm:t>
        <a:bodyPr/>
        <a:lstStyle/>
        <a:p>
          <a:r>
            <a:rPr lang="pl-PL"/>
            <a:t>To be able to work in Social Care you must be familiar with the </a:t>
          </a:r>
          <a:endParaRPr lang="en-US"/>
        </a:p>
      </dgm:t>
    </dgm:pt>
    <dgm:pt modelId="{2134F8D6-CF5D-4D77-ACF3-826495219FC7}" type="parTrans" cxnId="{B9A0F9AB-E344-4AD1-8923-2F6B37526353}">
      <dgm:prSet/>
      <dgm:spPr/>
      <dgm:t>
        <a:bodyPr/>
        <a:lstStyle/>
        <a:p>
          <a:endParaRPr lang="en-US"/>
        </a:p>
      </dgm:t>
    </dgm:pt>
    <dgm:pt modelId="{46218DF7-DA3C-41CF-8435-E22A250C9F4A}" type="sibTrans" cxnId="{B9A0F9AB-E344-4AD1-8923-2F6B37526353}">
      <dgm:prSet/>
      <dgm:spPr/>
      <dgm:t>
        <a:bodyPr/>
        <a:lstStyle/>
        <a:p>
          <a:endParaRPr lang="en-US"/>
        </a:p>
      </dgm:t>
    </dgm:pt>
    <dgm:pt modelId="{70C751E5-6DA5-413C-BB66-20BABC3BEE09}">
      <dgm:prSet/>
      <dgm:spPr/>
      <dgm:t>
        <a:bodyPr/>
        <a:lstStyle/>
        <a:p>
          <a:r>
            <a:rPr lang="pl-PL" b="1"/>
            <a:t>Social Service Delivery Standard. </a:t>
          </a:r>
          <a:endParaRPr lang="en-US"/>
        </a:p>
      </dgm:t>
    </dgm:pt>
    <dgm:pt modelId="{24086DCD-9B2B-4192-9F60-038FCFB4CD09}" type="parTrans" cxnId="{E6B4C71F-BD0F-492D-A912-B3EDDC65E00F}">
      <dgm:prSet/>
      <dgm:spPr/>
      <dgm:t>
        <a:bodyPr/>
        <a:lstStyle/>
        <a:p>
          <a:endParaRPr lang="en-US"/>
        </a:p>
      </dgm:t>
    </dgm:pt>
    <dgm:pt modelId="{8C1221C4-DC0B-4A73-BD32-7C946D1FFB08}" type="sibTrans" cxnId="{E6B4C71F-BD0F-492D-A912-B3EDDC65E00F}">
      <dgm:prSet/>
      <dgm:spPr/>
      <dgm:t>
        <a:bodyPr/>
        <a:lstStyle/>
        <a:p>
          <a:endParaRPr lang="en-US"/>
        </a:p>
      </dgm:t>
    </dgm:pt>
    <dgm:pt modelId="{D84D912E-0F29-442D-9DE6-52AF4F18CC10}">
      <dgm:prSet/>
      <dgm:spPr/>
      <dgm:t>
        <a:bodyPr/>
        <a:lstStyle/>
        <a:p>
          <a:r>
            <a:rPr lang="pl-PL"/>
            <a:t>The United Kingdom is comprised of England, Scotland, Wales and Northern Ireland.</a:t>
          </a:r>
          <a:endParaRPr lang="en-US"/>
        </a:p>
      </dgm:t>
    </dgm:pt>
    <dgm:pt modelId="{9D94B80F-125A-48DF-8493-85E50A9D93EB}" type="parTrans" cxnId="{DAE25B39-29FF-468C-8F95-9FA0FD728D0A}">
      <dgm:prSet/>
      <dgm:spPr/>
      <dgm:t>
        <a:bodyPr/>
        <a:lstStyle/>
        <a:p>
          <a:endParaRPr lang="en-US"/>
        </a:p>
      </dgm:t>
    </dgm:pt>
    <dgm:pt modelId="{AAC962EC-774A-4A4A-BD6B-DD35E978CE60}" type="sibTrans" cxnId="{DAE25B39-29FF-468C-8F95-9FA0FD728D0A}">
      <dgm:prSet/>
      <dgm:spPr/>
      <dgm:t>
        <a:bodyPr/>
        <a:lstStyle/>
        <a:p>
          <a:endParaRPr lang="en-US"/>
        </a:p>
      </dgm:t>
    </dgm:pt>
    <dgm:pt modelId="{616D772C-433A-4F43-8AC0-E8C056A9B367}">
      <dgm:prSet/>
      <dgm:spPr/>
      <dgm:t>
        <a:bodyPr/>
        <a:lstStyle/>
        <a:p>
          <a:r>
            <a:rPr lang="pl-PL"/>
            <a:t>Statutory bodies, such as local authorities, exist in each country and have the primary remit to support vulnerable children, families and adults within their boundaries. </a:t>
          </a:r>
          <a:endParaRPr lang="en-US"/>
        </a:p>
      </dgm:t>
    </dgm:pt>
    <dgm:pt modelId="{E6128689-68D6-4D88-B467-9B66355AAD12}" type="parTrans" cxnId="{35549E42-056F-4CDB-ADFC-B74B12A2C0A6}">
      <dgm:prSet/>
      <dgm:spPr/>
      <dgm:t>
        <a:bodyPr/>
        <a:lstStyle/>
        <a:p>
          <a:endParaRPr lang="en-US"/>
        </a:p>
      </dgm:t>
    </dgm:pt>
    <dgm:pt modelId="{3842B4AC-BF09-4529-8335-D1B8BE4CE915}" type="sibTrans" cxnId="{35549E42-056F-4CDB-ADFC-B74B12A2C0A6}">
      <dgm:prSet/>
      <dgm:spPr/>
      <dgm:t>
        <a:bodyPr/>
        <a:lstStyle/>
        <a:p>
          <a:endParaRPr lang="en-US"/>
        </a:p>
      </dgm:t>
    </dgm:pt>
    <dgm:pt modelId="{1D1A9697-2A22-4BD2-B3B6-6616D0CA0E26}" type="pres">
      <dgm:prSet presAssocID="{2BC19037-8FA2-4FA0-B0A5-C60F058F7805}" presName="root" presStyleCnt="0">
        <dgm:presLayoutVars>
          <dgm:dir/>
          <dgm:resizeHandles val="exact"/>
        </dgm:presLayoutVars>
      </dgm:prSet>
      <dgm:spPr/>
    </dgm:pt>
    <dgm:pt modelId="{D09DA1D5-E7DE-4E38-8DF5-95693F98F0F6}" type="pres">
      <dgm:prSet presAssocID="{60E16B34-7F9D-45F3-A648-6B7C77D17BCE}" presName="compNode" presStyleCnt="0"/>
      <dgm:spPr/>
    </dgm:pt>
    <dgm:pt modelId="{78F49469-89DE-437C-A107-AA13E4323FDD}" type="pres">
      <dgm:prSet presAssocID="{60E16B34-7F9D-45F3-A648-6B7C77D17BCE}" presName="bgRect" presStyleLbl="bgShp" presStyleIdx="0" presStyleCnt="4"/>
      <dgm:spPr/>
    </dgm:pt>
    <dgm:pt modelId="{274CCE6B-3EBD-4C16-ABFA-8903584BC099}" type="pres">
      <dgm:prSet presAssocID="{60E16B34-7F9D-45F3-A648-6B7C77D17BC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ngue"/>
        </a:ext>
      </dgm:extLst>
    </dgm:pt>
    <dgm:pt modelId="{1D38CC65-3E5C-4EA2-B989-206C5269F6EC}" type="pres">
      <dgm:prSet presAssocID="{60E16B34-7F9D-45F3-A648-6B7C77D17BCE}" presName="spaceRect" presStyleCnt="0"/>
      <dgm:spPr/>
    </dgm:pt>
    <dgm:pt modelId="{BE6D3CDD-1BCC-4147-A5E5-1B2ABD0AB466}" type="pres">
      <dgm:prSet presAssocID="{60E16B34-7F9D-45F3-A648-6B7C77D17BCE}" presName="parTx" presStyleLbl="revTx" presStyleIdx="0" presStyleCnt="4">
        <dgm:presLayoutVars>
          <dgm:chMax val="0"/>
          <dgm:chPref val="0"/>
        </dgm:presLayoutVars>
      </dgm:prSet>
      <dgm:spPr/>
    </dgm:pt>
    <dgm:pt modelId="{64DDAC17-F4AD-4DD5-8C32-5FDF2B4B8CB6}" type="pres">
      <dgm:prSet presAssocID="{46218DF7-DA3C-41CF-8435-E22A250C9F4A}" presName="sibTrans" presStyleCnt="0"/>
      <dgm:spPr/>
    </dgm:pt>
    <dgm:pt modelId="{DBB31C72-F785-4F44-BE97-A9561F89D4B7}" type="pres">
      <dgm:prSet presAssocID="{70C751E5-6DA5-413C-BB66-20BABC3BEE09}" presName="compNode" presStyleCnt="0"/>
      <dgm:spPr/>
    </dgm:pt>
    <dgm:pt modelId="{FFDA805D-9421-42CF-AE7C-D9BFC724397E}" type="pres">
      <dgm:prSet presAssocID="{70C751E5-6DA5-413C-BB66-20BABC3BEE09}" presName="bgRect" presStyleLbl="bgShp" presStyleIdx="1" presStyleCnt="4"/>
      <dgm:spPr/>
    </dgm:pt>
    <dgm:pt modelId="{75FFE585-1D84-42D3-947C-05D14A4AE964}" type="pres">
      <dgm:prSet presAssocID="{70C751E5-6DA5-413C-BB66-20BABC3BEE0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9B84FBE4-2881-42B2-BFF7-45D8362ED4F7}" type="pres">
      <dgm:prSet presAssocID="{70C751E5-6DA5-413C-BB66-20BABC3BEE09}" presName="spaceRect" presStyleCnt="0"/>
      <dgm:spPr/>
    </dgm:pt>
    <dgm:pt modelId="{8671A171-3291-44C5-9801-09BAD0816085}" type="pres">
      <dgm:prSet presAssocID="{70C751E5-6DA5-413C-BB66-20BABC3BEE09}" presName="parTx" presStyleLbl="revTx" presStyleIdx="1" presStyleCnt="4">
        <dgm:presLayoutVars>
          <dgm:chMax val="0"/>
          <dgm:chPref val="0"/>
        </dgm:presLayoutVars>
      </dgm:prSet>
      <dgm:spPr/>
    </dgm:pt>
    <dgm:pt modelId="{4232C186-7682-43C4-99B9-5C2E1BCD4F4A}" type="pres">
      <dgm:prSet presAssocID="{8C1221C4-DC0B-4A73-BD32-7C946D1FFB08}" presName="sibTrans" presStyleCnt="0"/>
      <dgm:spPr/>
    </dgm:pt>
    <dgm:pt modelId="{AADF0BF2-CCD8-463B-A5AF-8BDF4AA4F680}" type="pres">
      <dgm:prSet presAssocID="{D84D912E-0F29-442D-9DE6-52AF4F18CC10}" presName="compNode" presStyleCnt="0"/>
      <dgm:spPr/>
    </dgm:pt>
    <dgm:pt modelId="{F9C18EF2-86C1-4C59-B3BD-E20FF1C037D8}" type="pres">
      <dgm:prSet presAssocID="{D84D912E-0F29-442D-9DE6-52AF4F18CC10}" presName="bgRect" presStyleLbl="bgShp" presStyleIdx="2" presStyleCnt="4"/>
      <dgm:spPr/>
    </dgm:pt>
    <dgm:pt modelId="{A26CA6A7-E004-4490-8A65-265E9A0DE9A0}" type="pres">
      <dgm:prSet presAssocID="{D84D912E-0F29-442D-9DE6-52AF4F18CC1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eprechaun Hat"/>
        </a:ext>
      </dgm:extLst>
    </dgm:pt>
    <dgm:pt modelId="{46D5E61C-8531-4DBE-AC79-8AE49CFA76F4}" type="pres">
      <dgm:prSet presAssocID="{D84D912E-0F29-442D-9DE6-52AF4F18CC10}" presName="spaceRect" presStyleCnt="0"/>
      <dgm:spPr/>
    </dgm:pt>
    <dgm:pt modelId="{16BA03BE-47C3-435D-8D42-C2B3EB554925}" type="pres">
      <dgm:prSet presAssocID="{D84D912E-0F29-442D-9DE6-52AF4F18CC10}" presName="parTx" presStyleLbl="revTx" presStyleIdx="2" presStyleCnt="4">
        <dgm:presLayoutVars>
          <dgm:chMax val="0"/>
          <dgm:chPref val="0"/>
        </dgm:presLayoutVars>
      </dgm:prSet>
      <dgm:spPr/>
    </dgm:pt>
    <dgm:pt modelId="{41C41C80-30C1-4393-BBAC-AA8FD9CBDBF4}" type="pres">
      <dgm:prSet presAssocID="{AAC962EC-774A-4A4A-BD6B-DD35E978CE60}" presName="sibTrans" presStyleCnt="0"/>
      <dgm:spPr/>
    </dgm:pt>
    <dgm:pt modelId="{FD06414F-1D6E-4FF1-A57F-1351C683FFA7}" type="pres">
      <dgm:prSet presAssocID="{616D772C-433A-4F43-8AC0-E8C056A9B367}" presName="compNode" presStyleCnt="0"/>
      <dgm:spPr/>
    </dgm:pt>
    <dgm:pt modelId="{49AC520C-8212-4B64-9B23-5D3AA7C93C0D}" type="pres">
      <dgm:prSet presAssocID="{616D772C-433A-4F43-8AC0-E8C056A9B367}" presName="bgRect" presStyleLbl="bgShp" presStyleIdx="3" presStyleCnt="4"/>
      <dgm:spPr/>
    </dgm:pt>
    <dgm:pt modelId="{A747BDAA-D600-43CD-A7EE-05D2FE54258E}" type="pres">
      <dgm:prSet presAssocID="{616D772C-433A-4F43-8AC0-E8C056A9B36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arent and Child"/>
        </a:ext>
      </dgm:extLst>
    </dgm:pt>
    <dgm:pt modelId="{63276AD8-D2A9-4AEB-9472-598537B8FD9C}" type="pres">
      <dgm:prSet presAssocID="{616D772C-433A-4F43-8AC0-E8C056A9B367}" presName="spaceRect" presStyleCnt="0"/>
      <dgm:spPr/>
    </dgm:pt>
    <dgm:pt modelId="{DDF33D8A-09C0-402F-9D3F-25BEB32DDAF0}" type="pres">
      <dgm:prSet presAssocID="{616D772C-433A-4F43-8AC0-E8C056A9B367}" presName="parTx" presStyleLbl="revTx" presStyleIdx="3" presStyleCnt="4">
        <dgm:presLayoutVars>
          <dgm:chMax val="0"/>
          <dgm:chPref val="0"/>
        </dgm:presLayoutVars>
      </dgm:prSet>
      <dgm:spPr/>
    </dgm:pt>
  </dgm:ptLst>
  <dgm:cxnLst>
    <dgm:cxn modelId="{77523910-2894-4982-BC11-36251C00B152}" type="presOf" srcId="{616D772C-433A-4F43-8AC0-E8C056A9B367}" destId="{DDF33D8A-09C0-402F-9D3F-25BEB32DDAF0}" srcOrd="0" destOrd="0" presId="urn:microsoft.com/office/officeart/2018/2/layout/IconVerticalSolidList"/>
    <dgm:cxn modelId="{E6B4C71F-BD0F-492D-A912-B3EDDC65E00F}" srcId="{2BC19037-8FA2-4FA0-B0A5-C60F058F7805}" destId="{70C751E5-6DA5-413C-BB66-20BABC3BEE09}" srcOrd="1" destOrd="0" parTransId="{24086DCD-9B2B-4192-9F60-038FCFB4CD09}" sibTransId="{8C1221C4-DC0B-4A73-BD32-7C946D1FFB08}"/>
    <dgm:cxn modelId="{DAE25B39-29FF-468C-8F95-9FA0FD728D0A}" srcId="{2BC19037-8FA2-4FA0-B0A5-C60F058F7805}" destId="{D84D912E-0F29-442D-9DE6-52AF4F18CC10}" srcOrd="2" destOrd="0" parTransId="{9D94B80F-125A-48DF-8493-85E50A9D93EB}" sibTransId="{AAC962EC-774A-4A4A-BD6B-DD35E978CE60}"/>
    <dgm:cxn modelId="{FFBF6C3F-3F09-47DE-8E95-70CBFF499BF5}" type="presOf" srcId="{2BC19037-8FA2-4FA0-B0A5-C60F058F7805}" destId="{1D1A9697-2A22-4BD2-B3B6-6616D0CA0E26}" srcOrd="0" destOrd="0" presId="urn:microsoft.com/office/officeart/2018/2/layout/IconVerticalSolidList"/>
    <dgm:cxn modelId="{35549E42-056F-4CDB-ADFC-B74B12A2C0A6}" srcId="{2BC19037-8FA2-4FA0-B0A5-C60F058F7805}" destId="{616D772C-433A-4F43-8AC0-E8C056A9B367}" srcOrd="3" destOrd="0" parTransId="{E6128689-68D6-4D88-B467-9B66355AAD12}" sibTransId="{3842B4AC-BF09-4529-8335-D1B8BE4CE915}"/>
    <dgm:cxn modelId="{B9A0F9AB-E344-4AD1-8923-2F6B37526353}" srcId="{2BC19037-8FA2-4FA0-B0A5-C60F058F7805}" destId="{60E16B34-7F9D-45F3-A648-6B7C77D17BCE}" srcOrd="0" destOrd="0" parTransId="{2134F8D6-CF5D-4D77-ACF3-826495219FC7}" sibTransId="{46218DF7-DA3C-41CF-8435-E22A250C9F4A}"/>
    <dgm:cxn modelId="{B731E1B4-AFE5-4818-8FC1-9CA8FB5A029B}" type="presOf" srcId="{70C751E5-6DA5-413C-BB66-20BABC3BEE09}" destId="{8671A171-3291-44C5-9801-09BAD0816085}" srcOrd="0" destOrd="0" presId="urn:microsoft.com/office/officeart/2018/2/layout/IconVerticalSolidList"/>
    <dgm:cxn modelId="{56EA1BD8-E7B8-490E-B1DC-B040CF432C23}" type="presOf" srcId="{60E16B34-7F9D-45F3-A648-6B7C77D17BCE}" destId="{BE6D3CDD-1BCC-4147-A5E5-1B2ABD0AB466}" srcOrd="0" destOrd="0" presId="urn:microsoft.com/office/officeart/2018/2/layout/IconVerticalSolidList"/>
    <dgm:cxn modelId="{6EB2BCFA-933B-43B8-8698-D2EEC0896F65}" type="presOf" srcId="{D84D912E-0F29-442D-9DE6-52AF4F18CC10}" destId="{16BA03BE-47C3-435D-8D42-C2B3EB554925}" srcOrd="0" destOrd="0" presId="urn:microsoft.com/office/officeart/2018/2/layout/IconVerticalSolidList"/>
    <dgm:cxn modelId="{23A0204A-C097-455F-B2E6-75863AAD1403}" type="presParOf" srcId="{1D1A9697-2A22-4BD2-B3B6-6616D0CA0E26}" destId="{D09DA1D5-E7DE-4E38-8DF5-95693F98F0F6}" srcOrd="0" destOrd="0" presId="urn:microsoft.com/office/officeart/2018/2/layout/IconVerticalSolidList"/>
    <dgm:cxn modelId="{A64A5794-BEFA-43EC-AF06-AD127A7D3969}" type="presParOf" srcId="{D09DA1D5-E7DE-4E38-8DF5-95693F98F0F6}" destId="{78F49469-89DE-437C-A107-AA13E4323FDD}" srcOrd="0" destOrd="0" presId="urn:microsoft.com/office/officeart/2018/2/layout/IconVerticalSolidList"/>
    <dgm:cxn modelId="{7AF435B0-ED9E-47BE-9237-DD44B6F2B649}" type="presParOf" srcId="{D09DA1D5-E7DE-4E38-8DF5-95693F98F0F6}" destId="{274CCE6B-3EBD-4C16-ABFA-8903584BC099}" srcOrd="1" destOrd="0" presId="urn:microsoft.com/office/officeart/2018/2/layout/IconVerticalSolidList"/>
    <dgm:cxn modelId="{722B8D1F-474C-4F33-9812-84D9AFF7C158}" type="presParOf" srcId="{D09DA1D5-E7DE-4E38-8DF5-95693F98F0F6}" destId="{1D38CC65-3E5C-4EA2-B989-206C5269F6EC}" srcOrd="2" destOrd="0" presId="urn:microsoft.com/office/officeart/2018/2/layout/IconVerticalSolidList"/>
    <dgm:cxn modelId="{C1F84F93-269E-4E77-918D-5F3156DE6416}" type="presParOf" srcId="{D09DA1D5-E7DE-4E38-8DF5-95693F98F0F6}" destId="{BE6D3CDD-1BCC-4147-A5E5-1B2ABD0AB466}" srcOrd="3" destOrd="0" presId="urn:microsoft.com/office/officeart/2018/2/layout/IconVerticalSolidList"/>
    <dgm:cxn modelId="{424BCBB5-00B4-4E0B-BE3B-CD8966C053F4}" type="presParOf" srcId="{1D1A9697-2A22-4BD2-B3B6-6616D0CA0E26}" destId="{64DDAC17-F4AD-4DD5-8C32-5FDF2B4B8CB6}" srcOrd="1" destOrd="0" presId="urn:microsoft.com/office/officeart/2018/2/layout/IconVerticalSolidList"/>
    <dgm:cxn modelId="{9E6B8AF8-6AB0-45EA-81AC-897792C7419C}" type="presParOf" srcId="{1D1A9697-2A22-4BD2-B3B6-6616D0CA0E26}" destId="{DBB31C72-F785-4F44-BE97-A9561F89D4B7}" srcOrd="2" destOrd="0" presId="urn:microsoft.com/office/officeart/2018/2/layout/IconVerticalSolidList"/>
    <dgm:cxn modelId="{0542D346-6111-4832-8CDB-C07DBCE0AD54}" type="presParOf" srcId="{DBB31C72-F785-4F44-BE97-A9561F89D4B7}" destId="{FFDA805D-9421-42CF-AE7C-D9BFC724397E}" srcOrd="0" destOrd="0" presId="urn:microsoft.com/office/officeart/2018/2/layout/IconVerticalSolidList"/>
    <dgm:cxn modelId="{A132244D-3E5D-4AF1-9C23-5E0E4F3F75E0}" type="presParOf" srcId="{DBB31C72-F785-4F44-BE97-A9561F89D4B7}" destId="{75FFE585-1D84-42D3-947C-05D14A4AE964}" srcOrd="1" destOrd="0" presId="urn:microsoft.com/office/officeart/2018/2/layout/IconVerticalSolidList"/>
    <dgm:cxn modelId="{ABE4ED74-D664-46D2-AF9E-7E8293644BA0}" type="presParOf" srcId="{DBB31C72-F785-4F44-BE97-A9561F89D4B7}" destId="{9B84FBE4-2881-42B2-BFF7-45D8362ED4F7}" srcOrd="2" destOrd="0" presId="urn:microsoft.com/office/officeart/2018/2/layout/IconVerticalSolidList"/>
    <dgm:cxn modelId="{A2FA9EB4-6F98-453F-89FF-9547441F5113}" type="presParOf" srcId="{DBB31C72-F785-4F44-BE97-A9561F89D4B7}" destId="{8671A171-3291-44C5-9801-09BAD0816085}" srcOrd="3" destOrd="0" presId="urn:microsoft.com/office/officeart/2018/2/layout/IconVerticalSolidList"/>
    <dgm:cxn modelId="{7A791529-B6F8-4CBD-9A96-0BD5BB4AA759}" type="presParOf" srcId="{1D1A9697-2A22-4BD2-B3B6-6616D0CA0E26}" destId="{4232C186-7682-43C4-99B9-5C2E1BCD4F4A}" srcOrd="3" destOrd="0" presId="urn:microsoft.com/office/officeart/2018/2/layout/IconVerticalSolidList"/>
    <dgm:cxn modelId="{2D157E9F-D35B-43FB-AA5C-319B7DD62EA7}" type="presParOf" srcId="{1D1A9697-2A22-4BD2-B3B6-6616D0CA0E26}" destId="{AADF0BF2-CCD8-463B-A5AF-8BDF4AA4F680}" srcOrd="4" destOrd="0" presId="urn:microsoft.com/office/officeart/2018/2/layout/IconVerticalSolidList"/>
    <dgm:cxn modelId="{EE775863-AD40-46AF-AA6C-2FE515D4609F}" type="presParOf" srcId="{AADF0BF2-CCD8-463B-A5AF-8BDF4AA4F680}" destId="{F9C18EF2-86C1-4C59-B3BD-E20FF1C037D8}" srcOrd="0" destOrd="0" presId="urn:microsoft.com/office/officeart/2018/2/layout/IconVerticalSolidList"/>
    <dgm:cxn modelId="{8E9857E7-27A7-401E-8071-917A27A6351B}" type="presParOf" srcId="{AADF0BF2-CCD8-463B-A5AF-8BDF4AA4F680}" destId="{A26CA6A7-E004-4490-8A65-265E9A0DE9A0}" srcOrd="1" destOrd="0" presId="urn:microsoft.com/office/officeart/2018/2/layout/IconVerticalSolidList"/>
    <dgm:cxn modelId="{AC3730E0-DE6A-4583-8731-88548DC9AD4E}" type="presParOf" srcId="{AADF0BF2-CCD8-463B-A5AF-8BDF4AA4F680}" destId="{46D5E61C-8531-4DBE-AC79-8AE49CFA76F4}" srcOrd="2" destOrd="0" presId="urn:microsoft.com/office/officeart/2018/2/layout/IconVerticalSolidList"/>
    <dgm:cxn modelId="{0933AF6D-8564-4062-97B8-A0E875C34984}" type="presParOf" srcId="{AADF0BF2-CCD8-463B-A5AF-8BDF4AA4F680}" destId="{16BA03BE-47C3-435D-8D42-C2B3EB554925}" srcOrd="3" destOrd="0" presId="urn:microsoft.com/office/officeart/2018/2/layout/IconVerticalSolidList"/>
    <dgm:cxn modelId="{532FA4DF-6F36-4528-9203-1ABD6CDB70C1}" type="presParOf" srcId="{1D1A9697-2A22-4BD2-B3B6-6616D0CA0E26}" destId="{41C41C80-30C1-4393-BBAC-AA8FD9CBDBF4}" srcOrd="5" destOrd="0" presId="urn:microsoft.com/office/officeart/2018/2/layout/IconVerticalSolidList"/>
    <dgm:cxn modelId="{27ECC1F0-C451-445D-B43D-8292ED90B045}" type="presParOf" srcId="{1D1A9697-2A22-4BD2-B3B6-6616D0CA0E26}" destId="{FD06414F-1D6E-4FF1-A57F-1351C683FFA7}" srcOrd="6" destOrd="0" presId="urn:microsoft.com/office/officeart/2018/2/layout/IconVerticalSolidList"/>
    <dgm:cxn modelId="{BEF5F98D-6C1D-4B5D-B79D-892384A8BE79}" type="presParOf" srcId="{FD06414F-1D6E-4FF1-A57F-1351C683FFA7}" destId="{49AC520C-8212-4B64-9B23-5D3AA7C93C0D}" srcOrd="0" destOrd="0" presId="urn:microsoft.com/office/officeart/2018/2/layout/IconVerticalSolidList"/>
    <dgm:cxn modelId="{05C1E2B8-D55D-4A72-B53F-090042E8EAEF}" type="presParOf" srcId="{FD06414F-1D6E-4FF1-A57F-1351C683FFA7}" destId="{A747BDAA-D600-43CD-A7EE-05D2FE54258E}" srcOrd="1" destOrd="0" presId="urn:microsoft.com/office/officeart/2018/2/layout/IconVerticalSolidList"/>
    <dgm:cxn modelId="{705C8C26-BF73-4141-B506-47277AF5E744}" type="presParOf" srcId="{FD06414F-1D6E-4FF1-A57F-1351C683FFA7}" destId="{63276AD8-D2A9-4AEB-9472-598537B8FD9C}" srcOrd="2" destOrd="0" presId="urn:microsoft.com/office/officeart/2018/2/layout/IconVerticalSolidList"/>
    <dgm:cxn modelId="{8ED17F60-C366-453B-AA9C-2FF84046C536}" type="presParOf" srcId="{FD06414F-1D6E-4FF1-A57F-1351C683FFA7}" destId="{DDF33D8A-09C0-402F-9D3F-25BEB32DDAF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B622FD-C68D-412E-AAAB-5545B1D0F25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EC77853-A71E-45AB-A7CD-A40FA2218F83}">
      <dgm:prSet/>
      <dgm:spPr/>
      <dgm:t>
        <a:bodyPr/>
        <a:lstStyle/>
        <a:p>
          <a:r>
            <a:rPr lang="pl-PL"/>
            <a:t>Social Care services administered by local authorities are generally divided into children and adults departments.  These departments are further divided into teams which work to together to deliver and implement targeted services to support adults in need, and safeguard children whom may have experienced or are at risk of abuse or neglect.</a:t>
          </a:r>
          <a:endParaRPr lang="en-US"/>
        </a:p>
      </dgm:t>
    </dgm:pt>
    <dgm:pt modelId="{7B13A919-6718-408B-8AD6-D7AEDD14AD5C}" type="parTrans" cxnId="{B2816E3C-C0AA-4A1D-BC8D-4815108B3A75}">
      <dgm:prSet/>
      <dgm:spPr/>
      <dgm:t>
        <a:bodyPr/>
        <a:lstStyle/>
        <a:p>
          <a:endParaRPr lang="en-US"/>
        </a:p>
      </dgm:t>
    </dgm:pt>
    <dgm:pt modelId="{3B82A802-5E87-4365-BBB3-65A6B919153A}" type="sibTrans" cxnId="{B2816E3C-C0AA-4A1D-BC8D-4815108B3A75}">
      <dgm:prSet/>
      <dgm:spPr/>
      <dgm:t>
        <a:bodyPr/>
        <a:lstStyle/>
        <a:p>
          <a:endParaRPr lang="en-US"/>
        </a:p>
      </dgm:t>
    </dgm:pt>
    <dgm:pt modelId="{515C8A1D-B0D0-4C20-9076-67538FF9AA2B}">
      <dgm:prSet/>
      <dgm:spPr/>
      <dgm:t>
        <a:bodyPr/>
        <a:lstStyle/>
        <a:p>
          <a:r>
            <a:rPr lang="pl-PL"/>
            <a:t>Throughout the UK, there is also a strong presence of charity and voluntary agencies which also depends on Social Workers and other professionals to engage populations in need.  Usually these agencies have a specialist emphasis or focus on a particular issue. They are instrumental in providing services and support structures to these communities.</a:t>
          </a:r>
          <a:endParaRPr lang="en-US"/>
        </a:p>
      </dgm:t>
    </dgm:pt>
    <dgm:pt modelId="{0C169182-9FBF-44DD-9B80-3776C70DE9B2}" type="parTrans" cxnId="{CC85838D-53FA-4FC6-9625-7EB7895DA969}">
      <dgm:prSet/>
      <dgm:spPr/>
      <dgm:t>
        <a:bodyPr/>
        <a:lstStyle/>
        <a:p>
          <a:endParaRPr lang="en-US"/>
        </a:p>
      </dgm:t>
    </dgm:pt>
    <dgm:pt modelId="{18B85B7D-A204-448D-9574-6B26DA96499F}" type="sibTrans" cxnId="{CC85838D-53FA-4FC6-9625-7EB7895DA969}">
      <dgm:prSet/>
      <dgm:spPr/>
      <dgm:t>
        <a:bodyPr/>
        <a:lstStyle/>
        <a:p>
          <a:endParaRPr lang="en-US"/>
        </a:p>
      </dgm:t>
    </dgm:pt>
    <dgm:pt modelId="{DBE3660F-48E1-4286-9BAA-917B141FA365}" type="pres">
      <dgm:prSet presAssocID="{DCB622FD-C68D-412E-AAAB-5545B1D0F254}" presName="root" presStyleCnt="0">
        <dgm:presLayoutVars>
          <dgm:dir/>
          <dgm:resizeHandles val="exact"/>
        </dgm:presLayoutVars>
      </dgm:prSet>
      <dgm:spPr/>
    </dgm:pt>
    <dgm:pt modelId="{C5EDD572-2E57-4F73-AB89-32D849B85699}" type="pres">
      <dgm:prSet presAssocID="{0EC77853-A71E-45AB-A7CD-A40FA2218F83}" presName="compNode" presStyleCnt="0"/>
      <dgm:spPr/>
    </dgm:pt>
    <dgm:pt modelId="{170FAC06-931D-4EA1-B759-5881BFE913E7}" type="pres">
      <dgm:prSet presAssocID="{0EC77853-A71E-45AB-A7CD-A40FA2218F83}" presName="bgRect" presStyleLbl="bgShp" presStyleIdx="0" presStyleCnt="2"/>
      <dgm:spPr/>
    </dgm:pt>
    <dgm:pt modelId="{5B2CA09B-F68A-4FED-AD3D-0D6EBC65E5FD}" type="pres">
      <dgm:prSet presAssocID="{0EC77853-A71E-45AB-A7CD-A40FA2218F8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CE9AADC2-D8E7-45C9-B225-2EADC1DF1297}" type="pres">
      <dgm:prSet presAssocID="{0EC77853-A71E-45AB-A7CD-A40FA2218F83}" presName="spaceRect" presStyleCnt="0"/>
      <dgm:spPr/>
    </dgm:pt>
    <dgm:pt modelId="{A2A66F5D-BCA8-40FD-9A97-8F9D81600AAC}" type="pres">
      <dgm:prSet presAssocID="{0EC77853-A71E-45AB-A7CD-A40FA2218F83}" presName="parTx" presStyleLbl="revTx" presStyleIdx="0" presStyleCnt="2">
        <dgm:presLayoutVars>
          <dgm:chMax val="0"/>
          <dgm:chPref val="0"/>
        </dgm:presLayoutVars>
      </dgm:prSet>
      <dgm:spPr/>
    </dgm:pt>
    <dgm:pt modelId="{E17D5F3D-0452-41B8-9498-1FD8F95EAF20}" type="pres">
      <dgm:prSet presAssocID="{3B82A802-5E87-4365-BBB3-65A6B919153A}" presName="sibTrans" presStyleCnt="0"/>
      <dgm:spPr/>
    </dgm:pt>
    <dgm:pt modelId="{CAB001C7-C19C-4F78-986E-9F31DCAECB40}" type="pres">
      <dgm:prSet presAssocID="{515C8A1D-B0D0-4C20-9076-67538FF9AA2B}" presName="compNode" presStyleCnt="0"/>
      <dgm:spPr/>
    </dgm:pt>
    <dgm:pt modelId="{4922D817-0430-4D12-AFFE-468686FF496F}" type="pres">
      <dgm:prSet presAssocID="{515C8A1D-B0D0-4C20-9076-67538FF9AA2B}" presName="bgRect" presStyleLbl="bgShp" presStyleIdx="1" presStyleCnt="2"/>
      <dgm:spPr/>
    </dgm:pt>
    <dgm:pt modelId="{E655CD8E-C50A-46E9-8931-A2FBE306DA78}" type="pres">
      <dgm:prSet presAssocID="{515C8A1D-B0D0-4C20-9076-67538FF9AA2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2095A0DE-DAB0-4DD8-B7C0-78255CCF3DB0}" type="pres">
      <dgm:prSet presAssocID="{515C8A1D-B0D0-4C20-9076-67538FF9AA2B}" presName="spaceRect" presStyleCnt="0"/>
      <dgm:spPr/>
    </dgm:pt>
    <dgm:pt modelId="{57E6300A-F289-4FA8-8082-2FE0CF331D22}" type="pres">
      <dgm:prSet presAssocID="{515C8A1D-B0D0-4C20-9076-67538FF9AA2B}" presName="parTx" presStyleLbl="revTx" presStyleIdx="1" presStyleCnt="2">
        <dgm:presLayoutVars>
          <dgm:chMax val="0"/>
          <dgm:chPref val="0"/>
        </dgm:presLayoutVars>
      </dgm:prSet>
      <dgm:spPr/>
    </dgm:pt>
  </dgm:ptLst>
  <dgm:cxnLst>
    <dgm:cxn modelId="{9025E60C-96A5-4125-A028-678E7B860F86}" type="presOf" srcId="{0EC77853-A71E-45AB-A7CD-A40FA2218F83}" destId="{A2A66F5D-BCA8-40FD-9A97-8F9D81600AAC}" srcOrd="0" destOrd="0" presId="urn:microsoft.com/office/officeart/2018/2/layout/IconVerticalSolidList"/>
    <dgm:cxn modelId="{B2816E3C-C0AA-4A1D-BC8D-4815108B3A75}" srcId="{DCB622FD-C68D-412E-AAAB-5545B1D0F254}" destId="{0EC77853-A71E-45AB-A7CD-A40FA2218F83}" srcOrd="0" destOrd="0" parTransId="{7B13A919-6718-408B-8AD6-D7AEDD14AD5C}" sibTransId="{3B82A802-5E87-4365-BBB3-65A6B919153A}"/>
    <dgm:cxn modelId="{7BC05F71-E92D-45FF-BC63-C57647EED1A6}" type="presOf" srcId="{DCB622FD-C68D-412E-AAAB-5545B1D0F254}" destId="{DBE3660F-48E1-4286-9BAA-917B141FA365}" srcOrd="0" destOrd="0" presId="urn:microsoft.com/office/officeart/2018/2/layout/IconVerticalSolidList"/>
    <dgm:cxn modelId="{CC85838D-53FA-4FC6-9625-7EB7895DA969}" srcId="{DCB622FD-C68D-412E-AAAB-5545B1D0F254}" destId="{515C8A1D-B0D0-4C20-9076-67538FF9AA2B}" srcOrd="1" destOrd="0" parTransId="{0C169182-9FBF-44DD-9B80-3776C70DE9B2}" sibTransId="{18B85B7D-A204-448D-9574-6B26DA96499F}"/>
    <dgm:cxn modelId="{BA3BBEE0-9830-465E-B9AF-1C83927A9D6D}" type="presOf" srcId="{515C8A1D-B0D0-4C20-9076-67538FF9AA2B}" destId="{57E6300A-F289-4FA8-8082-2FE0CF331D22}" srcOrd="0" destOrd="0" presId="urn:microsoft.com/office/officeart/2018/2/layout/IconVerticalSolidList"/>
    <dgm:cxn modelId="{4C133BED-1BF1-4F48-9497-D4817986AE00}" type="presParOf" srcId="{DBE3660F-48E1-4286-9BAA-917B141FA365}" destId="{C5EDD572-2E57-4F73-AB89-32D849B85699}" srcOrd="0" destOrd="0" presId="urn:microsoft.com/office/officeart/2018/2/layout/IconVerticalSolidList"/>
    <dgm:cxn modelId="{A578AEC7-4785-4EB1-AACA-D75C25FDA377}" type="presParOf" srcId="{C5EDD572-2E57-4F73-AB89-32D849B85699}" destId="{170FAC06-931D-4EA1-B759-5881BFE913E7}" srcOrd="0" destOrd="0" presId="urn:microsoft.com/office/officeart/2018/2/layout/IconVerticalSolidList"/>
    <dgm:cxn modelId="{1CE46D39-29FF-40D6-8353-165BEA13306D}" type="presParOf" srcId="{C5EDD572-2E57-4F73-AB89-32D849B85699}" destId="{5B2CA09B-F68A-4FED-AD3D-0D6EBC65E5FD}" srcOrd="1" destOrd="0" presId="urn:microsoft.com/office/officeart/2018/2/layout/IconVerticalSolidList"/>
    <dgm:cxn modelId="{F5619E95-DF7F-4A90-8D20-ED0862238510}" type="presParOf" srcId="{C5EDD572-2E57-4F73-AB89-32D849B85699}" destId="{CE9AADC2-D8E7-45C9-B225-2EADC1DF1297}" srcOrd="2" destOrd="0" presId="urn:microsoft.com/office/officeart/2018/2/layout/IconVerticalSolidList"/>
    <dgm:cxn modelId="{884D1B43-EF14-4900-93EA-DFD5A9311592}" type="presParOf" srcId="{C5EDD572-2E57-4F73-AB89-32D849B85699}" destId="{A2A66F5D-BCA8-40FD-9A97-8F9D81600AAC}" srcOrd="3" destOrd="0" presId="urn:microsoft.com/office/officeart/2018/2/layout/IconVerticalSolidList"/>
    <dgm:cxn modelId="{ABC7AF3D-3EF3-4474-9FB3-6CC5F1EE66BC}" type="presParOf" srcId="{DBE3660F-48E1-4286-9BAA-917B141FA365}" destId="{E17D5F3D-0452-41B8-9498-1FD8F95EAF20}" srcOrd="1" destOrd="0" presId="urn:microsoft.com/office/officeart/2018/2/layout/IconVerticalSolidList"/>
    <dgm:cxn modelId="{041525F4-8C27-4A33-A02C-B89ADCAEDCE3}" type="presParOf" srcId="{DBE3660F-48E1-4286-9BAA-917B141FA365}" destId="{CAB001C7-C19C-4F78-986E-9F31DCAECB40}" srcOrd="2" destOrd="0" presId="urn:microsoft.com/office/officeart/2018/2/layout/IconVerticalSolidList"/>
    <dgm:cxn modelId="{937BA165-20C1-461F-916A-B3BF26A88144}" type="presParOf" srcId="{CAB001C7-C19C-4F78-986E-9F31DCAECB40}" destId="{4922D817-0430-4D12-AFFE-468686FF496F}" srcOrd="0" destOrd="0" presId="urn:microsoft.com/office/officeart/2018/2/layout/IconVerticalSolidList"/>
    <dgm:cxn modelId="{A632D389-0FCC-43C7-8E66-B30CF5619060}" type="presParOf" srcId="{CAB001C7-C19C-4F78-986E-9F31DCAECB40}" destId="{E655CD8E-C50A-46E9-8931-A2FBE306DA78}" srcOrd="1" destOrd="0" presId="urn:microsoft.com/office/officeart/2018/2/layout/IconVerticalSolidList"/>
    <dgm:cxn modelId="{46F255C7-229D-4F50-8A8C-951D83865658}" type="presParOf" srcId="{CAB001C7-C19C-4F78-986E-9F31DCAECB40}" destId="{2095A0DE-DAB0-4DD8-B7C0-78255CCF3DB0}" srcOrd="2" destOrd="0" presId="urn:microsoft.com/office/officeart/2018/2/layout/IconVerticalSolidList"/>
    <dgm:cxn modelId="{51234F9F-0788-4E57-98C8-28236BA7ED64}" type="presParOf" srcId="{CAB001C7-C19C-4F78-986E-9F31DCAECB40}" destId="{57E6300A-F289-4FA8-8082-2FE0CF331D2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B4A051-F451-4E58-A98A-223FC6C92E3E}"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BE5E8B85-6CFD-4D2A-A483-334D450F68BC}">
      <dgm:prSet/>
      <dgm:spPr/>
      <dgm:t>
        <a:bodyPr/>
        <a:lstStyle/>
        <a:p>
          <a:r>
            <a:rPr lang="en-US"/>
            <a:t>A first step would be to ensure your qualification meets the standards for registration with the Health and Care Professions Council – the regulatory body for the </a:t>
          </a:r>
          <a:r>
            <a:rPr lang="en-US">
              <a:hlinkClick xmlns:r="http://schemas.openxmlformats.org/officeDocument/2006/relationships" r:id="rId1"/>
            </a:rPr>
            <a:t>Social Work profession</a:t>
          </a:r>
          <a:r>
            <a:rPr lang="en-US"/>
            <a:t>. </a:t>
          </a:r>
        </a:p>
      </dgm:t>
    </dgm:pt>
    <dgm:pt modelId="{F2610CB1-4ED5-4D05-97E3-6BC9E38102EC}" type="parTrans" cxnId="{94291009-7056-45FF-92BB-3FB742FADC8E}">
      <dgm:prSet/>
      <dgm:spPr/>
      <dgm:t>
        <a:bodyPr/>
        <a:lstStyle/>
        <a:p>
          <a:endParaRPr lang="en-US"/>
        </a:p>
      </dgm:t>
    </dgm:pt>
    <dgm:pt modelId="{2C5AA96D-F28B-49FC-AF55-00DBF72B64D7}" type="sibTrans" cxnId="{94291009-7056-45FF-92BB-3FB742FADC8E}">
      <dgm:prSet/>
      <dgm:spPr/>
      <dgm:t>
        <a:bodyPr/>
        <a:lstStyle/>
        <a:p>
          <a:endParaRPr lang="en-US"/>
        </a:p>
      </dgm:t>
    </dgm:pt>
    <dgm:pt modelId="{4EC09867-B4FE-46E3-917E-D2A41F5D5503}">
      <dgm:prSet/>
      <dgm:spPr/>
      <dgm:t>
        <a:bodyPr/>
        <a:lstStyle/>
        <a:p>
          <a:r>
            <a:rPr lang="en-US" dirty="0"/>
            <a:t>There are forms you will need to complete, and you will need to </a:t>
          </a:r>
          <a:r>
            <a:rPr lang="en-US" dirty="0">
              <a:hlinkClick xmlns:r="http://schemas.openxmlformats.org/officeDocument/2006/relationships" r:id="rId2"/>
            </a:rPr>
            <a:t>evidence that your education meets the standards for practice in the UK</a:t>
          </a:r>
          <a:r>
            <a:rPr lang="en-US" dirty="0"/>
            <a:t>. </a:t>
          </a:r>
        </a:p>
      </dgm:t>
    </dgm:pt>
    <dgm:pt modelId="{65A84B5D-5489-4AB4-811B-58EEB8086FA4}" type="parTrans" cxnId="{018F2E43-726B-484D-A013-00F9AFFD3A12}">
      <dgm:prSet/>
      <dgm:spPr/>
      <dgm:t>
        <a:bodyPr/>
        <a:lstStyle/>
        <a:p>
          <a:endParaRPr lang="en-US"/>
        </a:p>
      </dgm:t>
    </dgm:pt>
    <dgm:pt modelId="{BB643786-1422-423D-A3CF-150D0F8E6D73}" type="sibTrans" cxnId="{018F2E43-726B-484D-A013-00F9AFFD3A12}">
      <dgm:prSet/>
      <dgm:spPr/>
      <dgm:t>
        <a:bodyPr/>
        <a:lstStyle/>
        <a:p>
          <a:endParaRPr lang="en-US"/>
        </a:p>
      </dgm:t>
    </dgm:pt>
    <dgm:pt modelId="{94E77918-BBC0-445B-BEE0-280A7CE74B7E}">
      <dgm:prSet/>
      <dgm:spPr/>
      <dgm:t>
        <a:bodyPr/>
        <a:lstStyle/>
        <a:p>
          <a:r>
            <a:rPr lang="en-US" dirty="0"/>
            <a:t>Make sure you have a right to work in the UK - INTRODUCING NEW IMMIGRATION SYSTEM IN THE UK POST BREXIT </a:t>
          </a:r>
        </a:p>
      </dgm:t>
    </dgm:pt>
    <dgm:pt modelId="{15CB7B38-1FF4-4F42-8EDA-ED56F38BFA4F}" type="parTrans" cxnId="{377DFAC6-5062-475D-9C1F-F6E2B6FD659B}">
      <dgm:prSet/>
      <dgm:spPr/>
      <dgm:t>
        <a:bodyPr/>
        <a:lstStyle/>
        <a:p>
          <a:endParaRPr lang="en-US"/>
        </a:p>
      </dgm:t>
    </dgm:pt>
    <dgm:pt modelId="{AF876472-780D-4B21-913B-1672460A7AAF}" type="sibTrans" cxnId="{377DFAC6-5062-475D-9C1F-F6E2B6FD659B}">
      <dgm:prSet/>
      <dgm:spPr/>
      <dgm:t>
        <a:bodyPr/>
        <a:lstStyle/>
        <a:p>
          <a:endParaRPr lang="en-US"/>
        </a:p>
      </dgm:t>
    </dgm:pt>
    <dgm:pt modelId="{765FC394-ECD2-4B51-9307-00C85D2ACE16}" type="pres">
      <dgm:prSet presAssocID="{A6B4A051-F451-4E58-A98A-223FC6C92E3E}" presName="root" presStyleCnt="0">
        <dgm:presLayoutVars>
          <dgm:dir/>
          <dgm:resizeHandles val="exact"/>
        </dgm:presLayoutVars>
      </dgm:prSet>
      <dgm:spPr/>
    </dgm:pt>
    <dgm:pt modelId="{0E0075D5-10BA-4469-8B05-7744033AFFF7}" type="pres">
      <dgm:prSet presAssocID="{BE5E8B85-6CFD-4D2A-A483-334D450F68BC}" presName="compNode" presStyleCnt="0"/>
      <dgm:spPr/>
    </dgm:pt>
    <dgm:pt modelId="{FF87FB3F-36A6-4598-B1A3-6C0750F721E8}" type="pres">
      <dgm:prSet presAssocID="{BE5E8B85-6CFD-4D2A-A483-334D450F68BC}" presName="bgRect" presStyleLbl="bgShp" presStyleIdx="0" presStyleCnt="3"/>
      <dgm:spPr/>
    </dgm:pt>
    <dgm:pt modelId="{3C7891FB-27CA-4745-AED6-37C8CFDB15CE}" type="pres">
      <dgm:prSet presAssocID="{BE5E8B85-6CFD-4D2A-A483-334D450F68BC}" presName="iconRect" presStyleLbl="node1" presStyleIdx="0"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657F8DCC-14F4-45EF-9AF5-8F724108C400}" type="pres">
      <dgm:prSet presAssocID="{BE5E8B85-6CFD-4D2A-A483-334D450F68BC}" presName="spaceRect" presStyleCnt="0"/>
      <dgm:spPr/>
    </dgm:pt>
    <dgm:pt modelId="{F7BD2E9F-FE8E-4929-8FE3-41F1E0019E67}" type="pres">
      <dgm:prSet presAssocID="{BE5E8B85-6CFD-4D2A-A483-334D450F68BC}" presName="parTx" presStyleLbl="revTx" presStyleIdx="0" presStyleCnt="3">
        <dgm:presLayoutVars>
          <dgm:chMax val="0"/>
          <dgm:chPref val="0"/>
        </dgm:presLayoutVars>
      </dgm:prSet>
      <dgm:spPr/>
    </dgm:pt>
    <dgm:pt modelId="{987CBE71-7AF5-4481-90AE-C24A5C881EE7}" type="pres">
      <dgm:prSet presAssocID="{2C5AA96D-F28B-49FC-AF55-00DBF72B64D7}" presName="sibTrans" presStyleCnt="0"/>
      <dgm:spPr/>
    </dgm:pt>
    <dgm:pt modelId="{B8F0F877-A20F-4073-923B-CC3A40BCEC5C}" type="pres">
      <dgm:prSet presAssocID="{4EC09867-B4FE-46E3-917E-D2A41F5D5503}" presName="compNode" presStyleCnt="0"/>
      <dgm:spPr/>
    </dgm:pt>
    <dgm:pt modelId="{2F85F14E-6EE9-42F0-9979-F89F550058CA}" type="pres">
      <dgm:prSet presAssocID="{4EC09867-B4FE-46E3-917E-D2A41F5D5503}" presName="bgRect" presStyleLbl="bgShp" presStyleIdx="1" presStyleCnt="3"/>
      <dgm:spPr/>
    </dgm:pt>
    <dgm:pt modelId="{3F0DD59B-E8ED-4356-B604-43760877331A}" type="pres">
      <dgm:prSet presAssocID="{4EC09867-B4FE-46E3-917E-D2A41F5D5503}" presName="iconRect" presStyleLbl="node1" presStyleIdx="1"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A48AC737-34FA-48DC-B262-B014CBA59F63}" type="pres">
      <dgm:prSet presAssocID="{4EC09867-B4FE-46E3-917E-D2A41F5D5503}" presName="spaceRect" presStyleCnt="0"/>
      <dgm:spPr/>
    </dgm:pt>
    <dgm:pt modelId="{971DCF8D-3221-4AC0-9AC1-34B80919CE96}" type="pres">
      <dgm:prSet presAssocID="{4EC09867-B4FE-46E3-917E-D2A41F5D5503}" presName="parTx" presStyleLbl="revTx" presStyleIdx="1" presStyleCnt="3">
        <dgm:presLayoutVars>
          <dgm:chMax val="0"/>
          <dgm:chPref val="0"/>
        </dgm:presLayoutVars>
      </dgm:prSet>
      <dgm:spPr/>
    </dgm:pt>
    <dgm:pt modelId="{9E1E4E09-34C3-42AF-85C0-C26A3D81BFCA}" type="pres">
      <dgm:prSet presAssocID="{BB643786-1422-423D-A3CF-150D0F8E6D73}" presName="sibTrans" presStyleCnt="0"/>
      <dgm:spPr/>
    </dgm:pt>
    <dgm:pt modelId="{CCC8D7DE-7C73-42D9-8881-2F9CCFBDED6D}" type="pres">
      <dgm:prSet presAssocID="{94E77918-BBC0-445B-BEE0-280A7CE74B7E}" presName="compNode" presStyleCnt="0"/>
      <dgm:spPr/>
    </dgm:pt>
    <dgm:pt modelId="{1AB766D3-5B6F-49DD-93F1-6D143248DCCD}" type="pres">
      <dgm:prSet presAssocID="{94E77918-BBC0-445B-BEE0-280A7CE74B7E}" presName="bgRect" presStyleLbl="bgShp" presStyleIdx="2" presStyleCnt="3"/>
      <dgm:spPr/>
    </dgm:pt>
    <dgm:pt modelId="{C8ECCF26-C190-4A48-A4BD-B5CE213457C7}" type="pres">
      <dgm:prSet presAssocID="{94E77918-BBC0-445B-BEE0-280A7CE74B7E}" presName="iconRect" presStyleLbl="node1" presStyleIdx="2" presStyleCnt="3"/>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nfluencer"/>
        </a:ext>
      </dgm:extLst>
    </dgm:pt>
    <dgm:pt modelId="{58C7769C-BB66-42B1-A8B4-694E526051D8}" type="pres">
      <dgm:prSet presAssocID="{94E77918-BBC0-445B-BEE0-280A7CE74B7E}" presName="spaceRect" presStyleCnt="0"/>
      <dgm:spPr/>
    </dgm:pt>
    <dgm:pt modelId="{494E516D-00F1-4B0C-A617-AD1825A1BFDE}" type="pres">
      <dgm:prSet presAssocID="{94E77918-BBC0-445B-BEE0-280A7CE74B7E}" presName="parTx" presStyleLbl="revTx" presStyleIdx="2" presStyleCnt="3">
        <dgm:presLayoutVars>
          <dgm:chMax val="0"/>
          <dgm:chPref val="0"/>
        </dgm:presLayoutVars>
      </dgm:prSet>
      <dgm:spPr/>
    </dgm:pt>
  </dgm:ptLst>
  <dgm:cxnLst>
    <dgm:cxn modelId="{94291009-7056-45FF-92BB-3FB742FADC8E}" srcId="{A6B4A051-F451-4E58-A98A-223FC6C92E3E}" destId="{BE5E8B85-6CFD-4D2A-A483-334D450F68BC}" srcOrd="0" destOrd="0" parTransId="{F2610CB1-4ED5-4D05-97E3-6BC9E38102EC}" sibTransId="{2C5AA96D-F28B-49FC-AF55-00DBF72B64D7}"/>
    <dgm:cxn modelId="{34EE7A2E-165A-450D-AD59-44E981B879B3}" type="presOf" srcId="{A6B4A051-F451-4E58-A98A-223FC6C92E3E}" destId="{765FC394-ECD2-4B51-9307-00C85D2ACE16}" srcOrd="0" destOrd="0" presId="urn:microsoft.com/office/officeart/2018/2/layout/IconVerticalSolidList"/>
    <dgm:cxn modelId="{9C779534-F0A7-40DD-BF10-DFA1D5D5F57F}" type="presOf" srcId="{4EC09867-B4FE-46E3-917E-D2A41F5D5503}" destId="{971DCF8D-3221-4AC0-9AC1-34B80919CE96}" srcOrd="0" destOrd="0" presId="urn:microsoft.com/office/officeart/2018/2/layout/IconVerticalSolidList"/>
    <dgm:cxn modelId="{018F2E43-726B-484D-A013-00F9AFFD3A12}" srcId="{A6B4A051-F451-4E58-A98A-223FC6C92E3E}" destId="{4EC09867-B4FE-46E3-917E-D2A41F5D5503}" srcOrd="1" destOrd="0" parTransId="{65A84B5D-5489-4AB4-811B-58EEB8086FA4}" sibTransId="{BB643786-1422-423D-A3CF-150D0F8E6D73}"/>
    <dgm:cxn modelId="{07AA984D-624A-48A6-9AE9-7C4F714C5C81}" type="presOf" srcId="{94E77918-BBC0-445B-BEE0-280A7CE74B7E}" destId="{494E516D-00F1-4B0C-A617-AD1825A1BFDE}" srcOrd="0" destOrd="0" presId="urn:microsoft.com/office/officeart/2018/2/layout/IconVerticalSolidList"/>
    <dgm:cxn modelId="{81ABA792-F376-45FA-9302-76077ED63D8B}" type="presOf" srcId="{BE5E8B85-6CFD-4D2A-A483-334D450F68BC}" destId="{F7BD2E9F-FE8E-4929-8FE3-41F1E0019E67}" srcOrd="0" destOrd="0" presId="urn:microsoft.com/office/officeart/2018/2/layout/IconVerticalSolidList"/>
    <dgm:cxn modelId="{377DFAC6-5062-475D-9C1F-F6E2B6FD659B}" srcId="{A6B4A051-F451-4E58-A98A-223FC6C92E3E}" destId="{94E77918-BBC0-445B-BEE0-280A7CE74B7E}" srcOrd="2" destOrd="0" parTransId="{15CB7B38-1FF4-4F42-8EDA-ED56F38BFA4F}" sibTransId="{AF876472-780D-4B21-913B-1672460A7AAF}"/>
    <dgm:cxn modelId="{1591DD50-7225-45DB-B2F7-90AD91A10170}" type="presParOf" srcId="{765FC394-ECD2-4B51-9307-00C85D2ACE16}" destId="{0E0075D5-10BA-4469-8B05-7744033AFFF7}" srcOrd="0" destOrd="0" presId="urn:microsoft.com/office/officeart/2018/2/layout/IconVerticalSolidList"/>
    <dgm:cxn modelId="{15A5013C-2DB6-4D63-940D-8FBF50FE5267}" type="presParOf" srcId="{0E0075D5-10BA-4469-8B05-7744033AFFF7}" destId="{FF87FB3F-36A6-4598-B1A3-6C0750F721E8}" srcOrd="0" destOrd="0" presId="urn:microsoft.com/office/officeart/2018/2/layout/IconVerticalSolidList"/>
    <dgm:cxn modelId="{60781169-2F3C-4000-8A99-B19DACF30E01}" type="presParOf" srcId="{0E0075D5-10BA-4469-8B05-7744033AFFF7}" destId="{3C7891FB-27CA-4745-AED6-37C8CFDB15CE}" srcOrd="1" destOrd="0" presId="urn:microsoft.com/office/officeart/2018/2/layout/IconVerticalSolidList"/>
    <dgm:cxn modelId="{3B7FF8AA-E39A-41E2-9DB8-B25668E49F9E}" type="presParOf" srcId="{0E0075D5-10BA-4469-8B05-7744033AFFF7}" destId="{657F8DCC-14F4-45EF-9AF5-8F724108C400}" srcOrd="2" destOrd="0" presId="urn:microsoft.com/office/officeart/2018/2/layout/IconVerticalSolidList"/>
    <dgm:cxn modelId="{DD4BF542-1B01-4B96-8A45-332719BFECF6}" type="presParOf" srcId="{0E0075D5-10BA-4469-8B05-7744033AFFF7}" destId="{F7BD2E9F-FE8E-4929-8FE3-41F1E0019E67}" srcOrd="3" destOrd="0" presId="urn:microsoft.com/office/officeart/2018/2/layout/IconVerticalSolidList"/>
    <dgm:cxn modelId="{1F5A2093-8EFA-4FB9-8AA2-3F487D78FF30}" type="presParOf" srcId="{765FC394-ECD2-4B51-9307-00C85D2ACE16}" destId="{987CBE71-7AF5-4481-90AE-C24A5C881EE7}" srcOrd="1" destOrd="0" presId="urn:microsoft.com/office/officeart/2018/2/layout/IconVerticalSolidList"/>
    <dgm:cxn modelId="{A7132DF0-F697-48D7-B123-D63A4C9C864B}" type="presParOf" srcId="{765FC394-ECD2-4B51-9307-00C85D2ACE16}" destId="{B8F0F877-A20F-4073-923B-CC3A40BCEC5C}" srcOrd="2" destOrd="0" presId="urn:microsoft.com/office/officeart/2018/2/layout/IconVerticalSolidList"/>
    <dgm:cxn modelId="{3183530D-10CF-451A-B49D-11B1AC4AA2B9}" type="presParOf" srcId="{B8F0F877-A20F-4073-923B-CC3A40BCEC5C}" destId="{2F85F14E-6EE9-42F0-9979-F89F550058CA}" srcOrd="0" destOrd="0" presId="urn:microsoft.com/office/officeart/2018/2/layout/IconVerticalSolidList"/>
    <dgm:cxn modelId="{59D71E64-1B8A-4FF6-A110-9741F88AA733}" type="presParOf" srcId="{B8F0F877-A20F-4073-923B-CC3A40BCEC5C}" destId="{3F0DD59B-E8ED-4356-B604-43760877331A}" srcOrd="1" destOrd="0" presId="urn:microsoft.com/office/officeart/2018/2/layout/IconVerticalSolidList"/>
    <dgm:cxn modelId="{2D5B745F-CF08-40B5-A970-84DF3F2E15F4}" type="presParOf" srcId="{B8F0F877-A20F-4073-923B-CC3A40BCEC5C}" destId="{A48AC737-34FA-48DC-B262-B014CBA59F63}" srcOrd="2" destOrd="0" presId="urn:microsoft.com/office/officeart/2018/2/layout/IconVerticalSolidList"/>
    <dgm:cxn modelId="{7581A5A2-362B-44F4-AD96-4A497352A3F3}" type="presParOf" srcId="{B8F0F877-A20F-4073-923B-CC3A40BCEC5C}" destId="{971DCF8D-3221-4AC0-9AC1-34B80919CE96}" srcOrd="3" destOrd="0" presId="urn:microsoft.com/office/officeart/2018/2/layout/IconVerticalSolidList"/>
    <dgm:cxn modelId="{8B366E71-C318-47BA-B1BD-5F3DE443788F}" type="presParOf" srcId="{765FC394-ECD2-4B51-9307-00C85D2ACE16}" destId="{9E1E4E09-34C3-42AF-85C0-C26A3D81BFCA}" srcOrd="3" destOrd="0" presId="urn:microsoft.com/office/officeart/2018/2/layout/IconVerticalSolidList"/>
    <dgm:cxn modelId="{1E528F5C-F67F-4232-93ED-11849407D168}" type="presParOf" srcId="{765FC394-ECD2-4B51-9307-00C85D2ACE16}" destId="{CCC8D7DE-7C73-42D9-8881-2F9CCFBDED6D}" srcOrd="4" destOrd="0" presId="urn:microsoft.com/office/officeart/2018/2/layout/IconVerticalSolidList"/>
    <dgm:cxn modelId="{8609B2D3-731B-4964-8C53-8A5D4BAA533F}" type="presParOf" srcId="{CCC8D7DE-7C73-42D9-8881-2F9CCFBDED6D}" destId="{1AB766D3-5B6F-49DD-93F1-6D143248DCCD}" srcOrd="0" destOrd="0" presId="urn:microsoft.com/office/officeart/2018/2/layout/IconVerticalSolidList"/>
    <dgm:cxn modelId="{04A43F0A-0537-4293-9EEE-F534DD6C0220}" type="presParOf" srcId="{CCC8D7DE-7C73-42D9-8881-2F9CCFBDED6D}" destId="{C8ECCF26-C190-4A48-A4BD-B5CE213457C7}" srcOrd="1" destOrd="0" presId="urn:microsoft.com/office/officeart/2018/2/layout/IconVerticalSolidList"/>
    <dgm:cxn modelId="{3A160696-DCA3-4C55-A276-4D8F3F90BEE5}" type="presParOf" srcId="{CCC8D7DE-7C73-42D9-8881-2F9CCFBDED6D}" destId="{58C7769C-BB66-42B1-A8B4-694E526051D8}" srcOrd="2" destOrd="0" presId="urn:microsoft.com/office/officeart/2018/2/layout/IconVerticalSolidList"/>
    <dgm:cxn modelId="{D7E55CDE-F64E-4339-8DCA-6882A7C5994F}" type="presParOf" srcId="{CCC8D7DE-7C73-42D9-8881-2F9CCFBDED6D}" destId="{494E516D-00F1-4B0C-A617-AD1825A1BFD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E2C6D2-86BD-40B2-92F6-2D15F3099322}"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FF8764F8-E63A-4378-BD01-877001BD0F0A}">
      <dgm:prSet/>
      <dgm:spPr/>
      <dgm:t>
        <a:bodyPr/>
        <a:lstStyle/>
        <a:p>
          <a:r>
            <a:rPr lang="pl-PL"/>
            <a:t>Once you have confirmed your right to work in the UK, you can begin to search for employment.  This can be done by approaching local authorities or charities directly, or you may wish to consider using the assistance of a Social Work/ Social Care employment agency.  </a:t>
          </a:r>
          <a:endParaRPr lang="en-US"/>
        </a:p>
      </dgm:t>
    </dgm:pt>
    <dgm:pt modelId="{6FEE2AEE-9E98-427E-A828-4D11568684EB}" type="parTrans" cxnId="{F71A9F30-FB61-41FB-AA2C-431CC12549A0}">
      <dgm:prSet/>
      <dgm:spPr/>
      <dgm:t>
        <a:bodyPr/>
        <a:lstStyle/>
        <a:p>
          <a:endParaRPr lang="en-US"/>
        </a:p>
      </dgm:t>
    </dgm:pt>
    <dgm:pt modelId="{50C1DCBD-005A-480F-A3EB-1DFCD1ED3318}" type="sibTrans" cxnId="{F71A9F30-FB61-41FB-AA2C-431CC12549A0}">
      <dgm:prSet/>
      <dgm:spPr/>
      <dgm:t>
        <a:bodyPr/>
        <a:lstStyle/>
        <a:p>
          <a:endParaRPr lang="en-US"/>
        </a:p>
      </dgm:t>
    </dgm:pt>
    <dgm:pt modelId="{A8792AD7-0EE7-4653-BE47-A51FA411697B}">
      <dgm:prSet/>
      <dgm:spPr/>
      <dgm:t>
        <a:bodyPr/>
        <a:lstStyle/>
        <a:p>
          <a:r>
            <a:rPr lang="pl-PL"/>
            <a:t>These companies will discuss your work experience and may be able to assist in securing either permanent or locum/temporary work in the UK.</a:t>
          </a:r>
          <a:endParaRPr lang="en-US"/>
        </a:p>
      </dgm:t>
    </dgm:pt>
    <dgm:pt modelId="{1A116781-0861-4410-A476-52052E23B77C}" type="parTrans" cxnId="{1EB325FE-EC3E-4BAF-95C0-89BF784AAAB5}">
      <dgm:prSet/>
      <dgm:spPr/>
      <dgm:t>
        <a:bodyPr/>
        <a:lstStyle/>
        <a:p>
          <a:endParaRPr lang="en-US"/>
        </a:p>
      </dgm:t>
    </dgm:pt>
    <dgm:pt modelId="{0EE23AF8-8584-4D35-ACA6-0BAB923E66C0}" type="sibTrans" cxnId="{1EB325FE-EC3E-4BAF-95C0-89BF784AAAB5}">
      <dgm:prSet/>
      <dgm:spPr/>
      <dgm:t>
        <a:bodyPr/>
        <a:lstStyle/>
        <a:p>
          <a:endParaRPr lang="en-US"/>
        </a:p>
      </dgm:t>
    </dgm:pt>
    <dgm:pt modelId="{6FB2CD90-BEAF-4700-ACF1-722A4AC89B43}">
      <dgm:prSet/>
      <dgm:spPr/>
      <dgm:t>
        <a:bodyPr/>
        <a:lstStyle/>
        <a:p>
          <a:r>
            <a:rPr lang="pl-PL" dirty="0"/>
            <a:t>Many </a:t>
          </a:r>
          <a:r>
            <a:rPr lang="pl-PL" dirty="0" err="1"/>
            <a:t>agencies</a:t>
          </a:r>
          <a:r>
            <a:rPr lang="pl-PL" dirty="0"/>
            <a:t> and </a:t>
          </a:r>
          <a:r>
            <a:rPr lang="pl-PL" dirty="0" err="1"/>
            <a:t>contacts</a:t>
          </a:r>
          <a:r>
            <a:rPr lang="pl-PL" dirty="0"/>
            <a:t> </a:t>
          </a:r>
          <a:r>
            <a:rPr lang="pl-PL" dirty="0" err="1"/>
            <a:t>can</a:t>
          </a:r>
          <a:r>
            <a:rPr lang="pl-PL" dirty="0"/>
            <a:t> be </a:t>
          </a:r>
          <a:r>
            <a:rPr lang="pl-PL" dirty="0" err="1"/>
            <a:t>found</a:t>
          </a:r>
          <a:r>
            <a:rPr lang="pl-PL" dirty="0"/>
            <a:t> on </a:t>
          </a:r>
          <a:r>
            <a:rPr lang="pl-PL" dirty="0">
              <a:hlinkClick xmlns:r="http://schemas.openxmlformats.org/officeDocument/2006/relationships" r:id="rId1"/>
            </a:rPr>
            <a:t>LinkedIn</a:t>
          </a:r>
          <a:r>
            <a:rPr lang="pl-PL" dirty="0"/>
            <a:t> and </a:t>
          </a:r>
          <a:r>
            <a:rPr lang="pl-PL" dirty="0" err="1"/>
            <a:t>representatives</a:t>
          </a:r>
          <a:r>
            <a:rPr lang="pl-PL" dirty="0"/>
            <a:t> </a:t>
          </a:r>
          <a:r>
            <a:rPr lang="pl-PL" dirty="0" err="1"/>
            <a:t>are</a:t>
          </a:r>
          <a:r>
            <a:rPr lang="pl-PL" dirty="0"/>
            <a:t> happy to talk to </a:t>
          </a:r>
          <a:r>
            <a:rPr lang="pl-PL" dirty="0" err="1"/>
            <a:t>you</a:t>
          </a:r>
          <a:r>
            <a:rPr lang="pl-PL" dirty="0"/>
            <a:t> about the </a:t>
          </a:r>
          <a:r>
            <a:rPr lang="pl-PL" dirty="0" err="1"/>
            <a:t>opportunities</a:t>
          </a:r>
          <a:r>
            <a:rPr lang="pl-PL" dirty="0"/>
            <a:t> </a:t>
          </a:r>
          <a:r>
            <a:rPr lang="pl-PL" dirty="0" err="1"/>
            <a:t>they</a:t>
          </a:r>
          <a:r>
            <a:rPr lang="pl-PL" dirty="0"/>
            <a:t> </a:t>
          </a:r>
          <a:r>
            <a:rPr lang="pl-PL" dirty="0" err="1"/>
            <a:t>have</a:t>
          </a:r>
          <a:r>
            <a:rPr lang="pl-PL" dirty="0"/>
            <a:t> </a:t>
          </a:r>
          <a:r>
            <a:rPr lang="pl-PL" dirty="0" err="1"/>
            <a:t>available</a:t>
          </a:r>
          <a:r>
            <a:rPr lang="pl-PL" dirty="0"/>
            <a:t>. Most </a:t>
          </a:r>
          <a:r>
            <a:rPr lang="pl-PL" dirty="0" err="1"/>
            <a:t>Local</a:t>
          </a:r>
          <a:r>
            <a:rPr lang="pl-PL" dirty="0"/>
            <a:t> </a:t>
          </a:r>
          <a:r>
            <a:rPr lang="pl-PL" dirty="0" err="1"/>
            <a:t>Authorities</a:t>
          </a:r>
          <a:r>
            <a:rPr lang="pl-PL" dirty="0"/>
            <a:t> </a:t>
          </a:r>
          <a:r>
            <a:rPr lang="pl-PL" dirty="0" err="1"/>
            <a:t>also</a:t>
          </a:r>
          <a:r>
            <a:rPr lang="pl-PL" dirty="0"/>
            <a:t> </a:t>
          </a:r>
          <a:r>
            <a:rPr lang="pl-PL" dirty="0" err="1"/>
            <a:t>have</a:t>
          </a:r>
          <a:r>
            <a:rPr lang="pl-PL" dirty="0"/>
            <a:t> </a:t>
          </a:r>
          <a:r>
            <a:rPr lang="pl-PL" dirty="0" err="1"/>
            <a:t>pages</a:t>
          </a:r>
          <a:r>
            <a:rPr lang="pl-PL" dirty="0"/>
            <a:t> on LinkedIn </a:t>
          </a:r>
          <a:r>
            <a:rPr lang="pl-PL" dirty="0" err="1"/>
            <a:t>where</a:t>
          </a:r>
          <a:r>
            <a:rPr lang="pl-PL" dirty="0"/>
            <a:t> </a:t>
          </a:r>
          <a:r>
            <a:rPr lang="pl-PL" dirty="0" err="1"/>
            <a:t>you</a:t>
          </a:r>
          <a:r>
            <a:rPr lang="pl-PL" dirty="0"/>
            <a:t> </a:t>
          </a:r>
          <a:r>
            <a:rPr lang="pl-PL" dirty="0" err="1"/>
            <a:t>can</a:t>
          </a:r>
          <a:r>
            <a:rPr lang="pl-PL" dirty="0"/>
            <a:t> </a:t>
          </a:r>
          <a:r>
            <a:rPr lang="pl-PL" dirty="0" err="1"/>
            <a:t>see</a:t>
          </a:r>
          <a:r>
            <a:rPr lang="pl-PL" dirty="0"/>
            <a:t> </a:t>
          </a:r>
          <a:r>
            <a:rPr lang="pl-PL" dirty="0" err="1"/>
            <a:t>what</a:t>
          </a:r>
          <a:r>
            <a:rPr lang="pl-PL" dirty="0"/>
            <a:t> </a:t>
          </a:r>
          <a:r>
            <a:rPr lang="pl-PL" dirty="0" err="1"/>
            <a:t>positions</a:t>
          </a:r>
          <a:r>
            <a:rPr lang="pl-PL" dirty="0"/>
            <a:t> </a:t>
          </a:r>
          <a:r>
            <a:rPr lang="pl-PL" dirty="0" err="1"/>
            <a:t>they</a:t>
          </a:r>
          <a:r>
            <a:rPr lang="pl-PL" dirty="0"/>
            <a:t> </a:t>
          </a:r>
          <a:r>
            <a:rPr lang="pl-PL" dirty="0" err="1"/>
            <a:t>have</a:t>
          </a:r>
          <a:r>
            <a:rPr lang="pl-PL" dirty="0"/>
            <a:t> </a:t>
          </a:r>
          <a:r>
            <a:rPr lang="pl-PL" dirty="0" err="1"/>
            <a:t>available</a:t>
          </a:r>
          <a:r>
            <a:rPr lang="pl-PL" dirty="0"/>
            <a:t>. It </a:t>
          </a:r>
          <a:r>
            <a:rPr lang="pl-PL" dirty="0" err="1"/>
            <a:t>is</a:t>
          </a:r>
          <a:r>
            <a:rPr lang="pl-PL" dirty="0"/>
            <a:t> a </a:t>
          </a:r>
          <a:r>
            <a:rPr lang="pl-PL" dirty="0" err="1"/>
            <a:t>great</a:t>
          </a:r>
          <a:r>
            <a:rPr lang="pl-PL" dirty="0"/>
            <a:t> </a:t>
          </a:r>
          <a:r>
            <a:rPr lang="pl-PL" dirty="0" err="1"/>
            <a:t>resource</a:t>
          </a:r>
          <a:r>
            <a:rPr lang="pl-PL" dirty="0"/>
            <a:t> for </a:t>
          </a:r>
          <a:r>
            <a:rPr lang="pl-PL" dirty="0" err="1"/>
            <a:t>connecting</a:t>
          </a:r>
          <a:r>
            <a:rPr lang="pl-PL" dirty="0"/>
            <a:t> to </a:t>
          </a:r>
          <a:r>
            <a:rPr lang="pl-PL" dirty="0" err="1"/>
            <a:t>professionals</a:t>
          </a:r>
          <a:r>
            <a:rPr lang="pl-PL" dirty="0"/>
            <a:t> in the UK. </a:t>
          </a:r>
        </a:p>
        <a:p>
          <a:r>
            <a:rPr lang="pl-PL" dirty="0" err="1"/>
            <a:t>There</a:t>
          </a:r>
          <a:r>
            <a:rPr lang="pl-PL" dirty="0"/>
            <a:t> </a:t>
          </a:r>
          <a:r>
            <a:rPr lang="pl-PL" dirty="0" err="1"/>
            <a:t>are</a:t>
          </a:r>
          <a:r>
            <a:rPr lang="pl-PL" dirty="0"/>
            <a:t> </a:t>
          </a:r>
          <a:r>
            <a:rPr lang="pl-PL" dirty="0" err="1"/>
            <a:t>also</a:t>
          </a:r>
          <a:r>
            <a:rPr lang="pl-PL" dirty="0"/>
            <a:t> </a:t>
          </a:r>
          <a:r>
            <a:rPr lang="pl-PL" dirty="0" err="1"/>
            <a:t>groups</a:t>
          </a:r>
          <a:r>
            <a:rPr lang="pl-PL" dirty="0"/>
            <a:t> </a:t>
          </a:r>
          <a:r>
            <a:rPr lang="pl-PL" dirty="0" err="1"/>
            <a:t>specifically</a:t>
          </a:r>
          <a:r>
            <a:rPr lang="pl-PL" dirty="0"/>
            <a:t> for </a:t>
          </a:r>
          <a:r>
            <a:rPr lang="pl-PL" dirty="0" err="1"/>
            <a:t>Social</a:t>
          </a:r>
          <a:r>
            <a:rPr lang="pl-PL" dirty="0"/>
            <a:t> </a:t>
          </a:r>
          <a:r>
            <a:rPr lang="pl-PL" dirty="0" err="1"/>
            <a:t>Care</a:t>
          </a:r>
          <a:r>
            <a:rPr lang="pl-PL" dirty="0"/>
            <a:t> in the UK and </a:t>
          </a:r>
          <a:r>
            <a:rPr lang="pl-PL" dirty="0" err="1"/>
            <a:t>within</a:t>
          </a:r>
          <a:r>
            <a:rPr lang="pl-PL" dirty="0"/>
            <a:t> </a:t>
          </a:r>
          <a:r>
            <a:rPr lang="pl-PL" dirty="0" err="1"/>
            <a:t>these</a:t>
          </a:r>
          <a:r>
            <a:rPr lang="pl-PL" dirty="0"/>
            <a:t> </a:t>
          </a:r>
          <a:r>
            <a:rPr lang="pl-PL" dirty="0" err="1"/>
            <a:t>special</a:t>
          </a:r>
          <a:r>
            <a:rPr lang="pl-PL" dirty="0"/>
            <a:t> </a:t>
          </a:r>
          <a:r>
            <a:rPr lang="pl-PL" dirty="0" err="1"/>
            <a:t>interest</a:t>
          </a:r>
          <a:r>
            <a:rPr lang="pl-PL" dirty="0"/>
            <a:t> </a:t>
          </a:r>
          <a:r>
            <a:rPr lang="pl-PL" dirty="0" err="1"/>
            <a:t>groups</a:t>
          </a:r>
          <a:r>
            <a:rPr lang="pl-PL" dirty="0"/>
            <a:t> to </a:t>
          </a:r>
          <a:r>
            <a:rPr lang="pl-PL" dirty="0" err="1"/>
            <a:t>increase</a:t>
          </a:r>
          <a:r>
            <a:rPr lang="pl-PL" dirty="0"/>
            <a:t> </a:t>
          </a:r>
          <a:r>
            <a:rPr lang="pl-PL" dirty="0" err="1"/>
            <a:t>your</a:t>
          </a:r>
          <a:r>
            <a:rPr lang="pl-PL" dirty="0"/>
            <a:t> </a:t>
          </a:r>
          <a:r>
            <a:rPr lang="pl-PL" dirty="0" err="1"/>
            <a:t>exposure</a:t>
          </a:r>
          <a:r>
            <a:rPr lang="pl-PL" dirty="0"/>
            <a:t> to the </a:t>
          </a:r>
          <a:r>
            <a:rPr lang="pl-PL" dirty="0" err="1"/>
            <a:t>professional</a:t>
          </a:r>
          <a:r>
            <a:rPr lang="pl-PL" dirty="0"/>
            <a:t> </a:t>
          </a:r>
          <a:r>
            <a:rPr lang="pl-PL" dirty="0" err="1"/>
            <a:t>who</a:t>
          </a:r>
          <a:r>
            <a:rPr lang="pl-PL" dirty="0"/>
            <a:t> </a:t>
          </a:r>
          <a:r>
            <a:rPr lang="pl-PL" dirty="0" err="1"/>
            <a:t>may</a:t>
          </a:r>
          <a:r>
            <a:rPr lang="pl-PL" dirty="0"/>
            <a:t> be </a:t>
          </a:r>
          <a:r>
            <a:rPr lang="pl-PL" dirty="0" err="1"/>
            <a:t>able</a:t>
          </a:r>
          <a:r>
            <a:rPr lang="pl-PL" dirty="0"/>
            <a:t> to </a:t>
          </a:r>
          <a:r>
            <a:rPr lang="pl-PL" dirty="0" err="1"/>
            <a:t>assist</a:t>
          </a:r>
          <a:r>
            <a:rPr lang="pl-PL" dirty="0"/>
            <a:t> </a:t>
          </a:r>
          <a:r>
            <a:rPr lang="pl-PL" dirty="0" err="1"/>
            <a:t>you</a:t>
          </a:r>
          <a:r>
            <a:rPr lang="pl-PL" dirty="0"/>
            <a:t> in </a:t>
          </a:r>
          <a:r>
            <a:rPr lang="pl-PL" dirty="0" err="1"/>
            <a:t>making</a:t>
          </a:r>
          <a:r>
            <a:rPr lang="pl-PL" dirty="0"/>
            <a:t> the </a:t>
          </a:r>
          <a:r>
            <a:rPr lang="pl-PL" dirty="0" err="1"/>
            <a:t>decision</a:t>
          </a:r>
          <a:r>
            <a:rPr lang="pl-PL" dirty="0"/>
            <a:t> </a:t>
          </a:r>
          <a:r>
            <a:rPr lang="pl-PL" dirty="0" err="1"/>
            <a:t>or</a:t>
          </a:r>
          <a:r>
            <a:rPr lang="pl-PL" dirty="0"/>
            <a:t> </a:t>
          </a:r>
          <a:r>
            <a:rPr lang="pl-PL" dirty="0" err="1"/>
            <a:t>transitioning</a:t>
          </a:r>
          <a:r>
            <a:rPr lang="pl-PL" dirty="0"/>
            <a:t> </a:t>
          </a:r>
          <a:r>
            <a:rPr lang="pl-PL" dirty="0" err="1"/>
            <a:t>once</a:t>
          </a:r>
          <a:r>
            <a:rPr lang="pl-PL" dirty="0"/>
            <a:t> </a:t>
          </a:r>
          <a:r>
            <a:rPr lang="pl-PL" dirty="0" err="1"/>
            <a:t>you</a:t>
          </a:r>
          <a:r>
            <a:rPr lang="pl-PL" dirty="0"/>
            <a:t> </a:t>
          </a:r>
          <a:r>
            <a:rPr lang="pl-PL" dirty="0" err="1"/>
            <a:t>arrive</a:t>
          </a:r>
          <a:r>
            <a:rPr lang="pl-PL" dirty="0"/>
            <a:t>.</a:t>
          </a:r>
          <a:endParaRPr lang="en-US" dirty="0"/>
        </a:p>
      </dgm:t>
    </dgm:pt>
    <dgm:pt modelId="{965C6B65-ABAE-4920-9663-5B0A7D94F82E}" type="parTrans" cxnId="{E5707EF7-F4AD-4661-8F18-A014D8C898D6}">
      <dgm:prSet/>
      <dgm:spPr/>
      <dgm:t>
        <a:bodyPr/>
        <a:lstStyle/>
        <a:p>
          <a:endParaRPr lang="en-US"/>
        </a:p>
      </dgm:t>
    </dgm:pt>
    <dgm:pt modelId="{FC1B1D7B-7B54-497E-8583-89995D8268DE}" type="sibTrans" cxnId="{E5707EF7-F4AD-4661-8F18-A014D8C898D6}">
      <dgm:prSet/>
      <dgm:spPr/>
      <dgm:t>
        <a:bodyPr/>
        <a:lstStyle/>
        <a:p>
          <a:endParaRPr lang="en-US"/>
        </a:p>
      </dgm:t>
    </dgm:pt>
    <dgm:pt modelId="{B4EDA28D-D3C3-428C-A452-D34E4C159F9D}" type="pres">
      <dgm:prSet presAssocID="{BDE2C6D2-86BD-40B2-92F6-2D15F3099322}" presName="root" presStyleCnt="0">
        <dgm:presLayoutVars>
          <dgm:dir/>
          <dgm:resizeHandles val="exact"/>
        </dgm:presLayoutVars>
      </dgm:prSet>
      <dgm:spPr/>
    </dgm:pt>
    <dgm:pt modelId="{024350BE-E916-4954-BF08-DB997E1521D9}" type="pres">
      <dgm:prSet presAssocID="{FF8764F8-E63A-4378-BD01-877001BD0F0A}" presName="compNode" presStyleCnt="0"/>
      <dgm:spPr/>
    </dgm:pt>
    <dgm:pt modelId="{61688EB2-C04E-4679-A047-F4199BF0DE38}" type="pres">
      <dgm:prSet presAssocID="{FF8764F8-E63A-4378-BD01-877001BD0F0A}" presName="bgRect" presStyleLbl="bgShp" presStyleIdx="0" presStyleCnt="3"/>
      <dgm:spPr/>
    </dgm:pt>
    <dgm:pt modelId="{FF8A1AC9-3131-4EBD-A7BF-DB3C095662E0}" type="pres">
      <dgm:prSet presAssocID="{FF8764F8-E63A-4378-BD01-877001BD0F0A}"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onnections"/>
        </a:ext>
      </dgm:extLst>
    </dgm:pt>
    <dgm:pt modelId="{89705B3A-0A22-4C85-B24E-2B3A1A1A98DD}" type="pres">
      <dgm:prSet presAssocID="{FF8764F8-E63A-4378-BD01-877001BD0F0A}" presName="spaceRect" presStyleCnt="0"/>
      <dgm:spPr/>
    </dgm:pt>
    <dgm:pt modelId="{3A25F636-A5CC-46B8-AF7B-BCE4289EB822}" type="pres">
      <dgm:prSet presAssocID="{FF8764F8-E63A-4378-BD01-877001BD0F0A}" presName="parTx" presStyleLbl="revTx" presStyleIdx="0" presStyleCnt="3">
        <dgm:presLayoutVars>
          <dgm:chMax val="0"/>
          <dgm:chPref val="0"/>
        </dgm:presLayoutVars>
      </dgm:prSet>
      <dgm:spPr/>
    </dgm:pt>
    <dgm:pt modelId="{873A963B-DA6B-4F7F-BF45-3712B97A9458}" type="pres">
      <dgm:prSet presAssocID="{50C1DCBD-005A-480F-A3EB-1DFCD1ED3318}" presName="sibTrans" presStyleCnt="0"/>
      <dgm:spPr/>
    </dgm:pt>
    <dgm:pt modelId="{411A15C5-0C75-4BA9-908C-7A506BF700F3}" type="pres">
      <dgm:prSet presAssocID="{A8792AD7-0EE7-4653-BE47-A51FA411697B}" presName="compNode" presStyleCnt="0"/>
      <dgm:spPr/>
    </dgm:pt>
    <dgm:pt modelId="{7771705B-EA6B-40A2-9BF9-900ED4B8A172}" type="pres">
      <dgm:prSet presAssocID="{A8792AD7-0EE7-4653-BE47-A51FA411697B}" presName="bgRect" presStyleLbl="bgShp" presStyleIdx="1" presStyleCnt="3"/>
      <dgm:spPr/>
    </dgm:pt>
    <dgm:pt modelId="{82DCB8AF-E3F7-4FC4-8DF9-E990B5005641}" type="pres">
      <dgm:prSet presAssocID="{A8792AD7-0EE7-4653-BE47-A51FA411697B}"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Briefcase"/>
        </a:ext>
      </dgm:extLst>
    </dgm:pt>
    <dgm:pt modelId="{3645CA35-E23C-4512-BBC1-7C3A300D7BDA}" type="pres">
      <dgm:prSet presAssocID="{A8792AD7-0EE7-4653-BE47-A51FA411697B}" presName="spaceRect" presStyleCnt="0"/>
      <dgm:spPr/>
    </dgm:pt>
    <dgm:pt modelId="{AD5C66C1-9BC8-4B46-9389-6236777A45E4}" type="pres">
      <dgm:prSet presAssocID="{A8792AD7-0EE7-4653-BE47-A51FA411697B}" presName="parTx" presStyleLbl="revTx" presStyleIdx="1" presStyleCnt="3">
        <dgm:presLayoutVars>
          <dgm:chMax val="0"/>
          <dgm:chPref val="0"/>
        </dgm:presLayoutVars>
      </dgm:prSet>
      <dgm:spPr/>
    </dgm:pt>
    <dgm:pt modelId="{FDFDC3FA-2E88-49A7-A8AC-FCABDF1A4450}" type="pres">
      <dgm:prSet presAssocID="{0EE23AF8-8584-4D35-ACA6-0BAB923E66C0}" presName="sibTrans" presStyleCnt="0"/>
      <dgm:spPr/>
    </dgm:pt>
    <dgm:pt modelId="{2BAC1930-9C0D-4313-8D7D-134F02C61BF0}" type="pres">
      <dgm:prSet presAssocID="{6FB2CD90-BEAF-4700-ACF1-722A4AC89B43}" presName="compNode" presStyleCnt="0"/>
      <dgm:spPr/>
    </dgm:pt>
    <dgm:pt modelId="{AD91D131-BE89-417B-91D1-9606D36705D7}" type="pres">
      <dgm:prSet presAssocID="{6FB2CD90-BEAF-4700-ACF1-722A4AC89B43}" presName="bgRect" presStyleLbl="bgShp" presStyleIdx="2" presStyleCnt="3"/>
      <dgm:spPr/>
    </dgm:pt>
    <dgm:pt modelId="{056993BB-B8C2-4263-9495-0F99CA8DF5E7}" type="pres">
      <dgm:prSet presAssocID="{6FB2CD90-BEAF-4700-ACF1-722A4AC89B43}"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Maximize"/>
        </a:ext>
      </dgm:extLst>
    </dgm:pt>
    <dgm:pt modelId="{26BFF6DE-37C9-467C-AF0F-85D6F34954B7}" type="pres">
      <dgm:prSet presAssocID="{6FB2CD90-BEAF-4700-ACF1-722A4AC89B43}" presName="spaceRect" presStyleCnt="0"/>
      <dgm:spPr/>
    </dgm:pt>
    <dgm:pt modelId="{AE19E56E-48AF-4584-9C69-B4D08A1F5176}" type="pres">
      <dgm:prSet presAssocID="{6FB2CD90-BEAF-4700-ACF1-722A4AC89B43}" presName="parTx" presStyleLbl="revTx" presStyleIdx="2" presStyleCnt="3" custLinFactNeighborX="983" custLinFactNeighborY="21414">
        <dgm:presLayoutVars>
          <dgm:chMax val="0"/>
          <dgm:chPref val="0"/>
        </dgm:presLayoutVars>
      </dgm:prSet>
      <dgm:spPr/>
    </dgm:pt>
  </dgm:ptLst>
  <dgm:cxnLst>
    <dgm:cxn modelId="{B32A9005-E551-41EF-96A5-2027736856DA}" type="presOf" srcId="{BDE2C6D2-86BD-40B2-92F6-2D15F3099322}" destId="{B4EDA28D-D3C3-428C-A452-D34E4C159F9D}" srcOrd="0" destOrd="0" presId="urn:microsoft.com/office/officeart/2018/2/layout/IconVerticalSolidList"/>
    <dgm:cxn modelId="{B72BFB08-4029-4E70-821B-AC55723B41E2}" type="presOf" srcId="{6FB2CD90-BEAF-4700-ACF1-722A4AC89B43}" destId="{AE19E56E-48AF-4584-9C69-B4D08A1F5176}" srcOrd="0" destOrd="0" presId="urn:microsoft.com/office/officeart/2018/2/layout/IconVerticalSolidList"/>
    <dgm:cxn modelId="{F71A9F30-FB61-41FB-AA2C-431CC12549A0}" srcId="{BDE2C6D2-86BD-40B2-92F6-2D15F3099322}" destId="{FF8764F8-E63A-4378-BD01-877001BD0F0A}" srcOrd="0" destOrd="0" parTransId="{6FEE2AEE-9E98-427E-A828-4D11568684EB}" sibTransId="{50C1DCBD-005A-480F-A3EB-1DFCD1ED3318}"/>
    <dgm:cxn modelId="{93D12D55-AA5D-49FC-A28B-8E7658721636}" type="presOf" srcId="{FF8764F8-E63A-4378-BD01-877001BD0F0A}" destId="{3A25F636-A5CC-46B8-AF7B-BCE4289EB822}" srcOrd="0" destOrd="0" presId="urn:microsoft.com/office/officeart/2018/2/layout/IconVerticalSolidList"/>
    <dgm:cxn modelId="{8698F2ED-BB73-4861-806C-70AB15BCED4B}" type="presOf" srcId="{A8792AD7-0EE7-4653-BE47-A51FA411697B}" destId="{AD5C66C1-9BC8-4B46-9389-6236777A45E4}" srcOrd="0" destOrd="0" presId="urn:microsoft.com/office/officeart/2018/2/layout/IconVerticalSolidList"/>
    <dgm:cxn modelId="{E5707EF7-F4AD-4661-8F18-A014D8C898D6}" srcId="{BDE2C6D2-86BD-40B2-92F6-2D15F3099322}" destId="{6FB2CD90-BEAF-4700-ACF1-722A4AC89B43}" srcOrd="2" destOrd="0" parTransId="{965C6B65-ABAE-4920-9663-5B0A7D94F82E}" sibTransId="{FC1B1D7B-7B54-497E-8583-89995D8268DE}"/>
    <dgm:cxn modelId="{1EB325FE-EC3E-4BAF-95C0-89BF784AAAB5}" srcId="{BDE2C6D2-86BD-40B2-92F6-2D15F3099322}" destId="{A8792AD7-0EE7-4653-BE47-A51FA411697B}" srcOrd="1" destOrd="0" parTransId="{1A116781-0861-4410-A476-52052E23B77C}" sibTransId="{0EE23AF8-8584-4D35-ACA6-0BAB923E66C0}"/>
    <dgm:cxn modelId="{9A42A02D-8EFA-4B07-9EDF-9CD6C0966FBE}" type="presParOf" srcId="{B4EDA28D-D3C3-428C-A452-D34E4C159F9D}" destId="{024350BE-E916-4954-BF08-DB997E1521D9}" srcOrd="0" destOrd="0" presId="urn:microsoft.com/office/officeart/2018/2/layout/IconVerticalSolidList"/>
    <dgm:cxn modelId="{71FA0FB5-9305-4DA1-825A-51D7432475DC}" type="presParOf" srcId="{024350BE-E916-4954-BF08-DB997E1521D9}" destId="{61688EB2-C04E-4679-A047-F4199BF0DE38}" srcOrd="0" destOrd="0" presId="urn:microsoft.com/office/officeart/2018/2/layout/IconVerticalSolidList"/>
    <dgm:cxn modelId="{4367D1D8-3F9A-4E42-B11F-034078AD19FC}" type="presParOf" srcId="{024350BE-E916-4954-BF08-DB997E1521D9}" destId="{FF8A1AC9-3131-4EBD-A7BF-DB3C095662E0}" srcOrd="1" destOrd="0" presId="urn:microsoft.com/office/officeart/2018/2/layout/IconVerticalSolidList"/>
    <dgm:cxn modelId="{FEB6CDB4-952E-4173-8450-112E0B709C29}" type="presParOf" srcId="{024350BE-E916-4954-BF08-DB997E1521D9}" destId="{89705B3A-0A22-4C85-B24E-2B3A1A1A98DD}" srcOrd="2" destOrd="0" presId="urn:microsoft.com/office/officeart/2018/2/layout/IconVerticalSolidList"/>
    <dgm:cxn modelId="{E9985EFF-1EDA-42A4-B05F-88E4ACA5D5B8}" type="presParOf" srcId="{024350BE-E916-4954-BF08-DB997E1521D9}" destId="{3A25F636-A5CC-46B8-AF7B-BCE4289EB822}" srcOrd="3" destOrd="0" presId="urn:microsoft.com/office/officeart/2018/2/layout/IconVerticalSolidList"/>
    <dgm:cxn modelId="{9EF258F3-D926-4360-A24E-63F1784E6456}" type="presParOf" srcId="{B4EDA28D-D3C3-428C-A452-D34E4C159F9D}" destId="{873A963B-DA6B-4F7F-BF45-3712B97A9458}" srcOrd="1" destOrd="0" presId="urn:microsoft.com/office/officeart/2018/2/layout/IconVerticalSolidList"/>
    <dgm:cxn modelId="{B89798EF-43D0-4CC5-83FD-0E5367C957F1}" type="presParOf" srcId="{B4EDA28D-D3C3-428C-A452-D34E4C159F9D}" destId="{411A15C5-0C75-4BA9-908C-7A506BF700F3}" srcOrd="2" destOrd="0" presId="urn:microsoft.com/office/officeart/2018/2/layout/IconVerticalSolidList"/>
    <dgm:cxn modelId="{1F60FF5F-D470-48D5-9A64-3110A37688C2}" type="presParOf" srcId="{411A15C5-0C75-4BA9-908C-7A506BF700F3}" destId="{7771705B-EA6B-40A2-9BF9-900ED4B8A172}" srcOrd="0" destOrd="0" presId="urn:microsoft.com/office/officeart/2018/2/layout/IconVerticalSolidList"/>
    <dgm:cxn modelId="{F8E10D94-9706-4BFE-9671-3F2D3C5A3CBB}" type="presParOf" srcId="{411A15C5-0C75-4BA9-908C-7A506BF700F3}" destId="{82DCB8AF-E3F7-4FC4-8DF9-E990B5005641}" srcOrd="1" destOrd="0" presId="urn:microsoft.com/office/officeart/2018/2/layout/IconVerticalSolidList"/>
    <dgm:cxn modelId="{026458C2-1A59-48DC-8BA1-0B0D3B07B68F}" type="presParOf" srcId="{411A15C5-0C75-4BA9-908C-7A506BF700F3}" destId="{3645CA35-E23C-4512-BBC1-7C3A300D7BDA}" srcOrd="2" destOrd="0" presId="urn:microsoft.com/office/officeart/2018/2/layout/IconVerticalSolidList"/>
    <dgm:cxn modelId="{07B1071C-E467-493E-B6DA-4EFA6063C76C}" type="presParOf" srcId="{411A15C5-0C75-4BA9-908C-7A506BF700F3}" destId="{AD5C66C1-9BC8-4B46-9389-6236777A45E4}" srcOrd="3" destOrd="0" presId="urn:microsoft.com/office/officeart/2018/2/layout/IconVerticalSolidList"/>
    <dgm:cxn modelId="{C8AD9A95-16EF-4C79-9CC9-6087DC0C6BC8}" type="presParOf" srcId="{B4EDA28D-D3C3-428C-A452-D34E4C159F9D}" destId="{FDFDC3FA-2E88-49A7-A8AC-FCABDF1A4450}" srcOrd="3" destOrd="0" presId="urn:microsoft.com/office/officeart/2018/2/layout/IconVerticalSolidList"/>
    <dgm:cxn modelId="{A888EA10-3B62-410D-A086-F65662FD11B9}" type="presParOf" srcId="{B4EDA28D-D3C3-428C-A452-D34E4C159F9D}" destId="{2BAC1930-9C0D-4313-8D7D-134F02C61BF0}" srcOrd="4" destOrd="0" presId="urn:microsoft.com/office/officeart/2018/2/layout/IconVerticalSolidList"/>
    <dgm:cxn modelId="{E796DECD-EB74-4AF2-910C-B5F49CD2A625}" type="presParOf" srcId="{2BAC1930-9C0D-4313-8D7D-134F02C61BF0}" destId="{AD91D131-BE89-417B-91D1-9606D36705D7}" srcOrd="0" destOrd="0" presId="urn:microsoft.com/office/officeart/2018/2/layout/IconVerticalSolidList"/>
    <dgm:cxn modelId="{6D318488-7658-46BD-9405-0A57470FB4BB}" type="presParOf" srcId="{2BAC1930-9C0D-4313-8D7D-134F02C61BF0}" destId="{056993BB-B8C2-4263-9495-0F99CA8DF5E7}" srcOrd="1" destOrd="0" presId="urn:microsoft.com/office/officeart/2018/2/layout/IconVerticalSolidList"/>
    <dgm:cxn modelId="{507900C5-2A6C-448E-AE49-88B254477DF7}" type="presParOf" srcId="{2BAC1930-9C0D-4313-8D7D-134F02C61BF0}" destId="{26BFF6DE-37C9-467C-AF0F-85D6F34954B7}" srcOrd="2" destOrd="0" presId="urn:microsoft.com/office/officeart/2018/2/layout/IconVerticalSolidList"/>
    <dgm:cxn modelId="{1097E1F8-AFA8-45DB-8042-666CB54B253E}" type="presParOf" srcId="{2BAC1930-9C0D-4313-8D7D-134F02C61BF0}" destId="{AE19E56E-48AF-4584-9C69-B4D08A1F517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C0C2E7-C290-4BD3-A745-449BB55119C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B3BE450-8389-4DE5-8A16-C53A55AB0ECB}">
      <dgm:prSet custT="1"/>
      <dgm:spPr/>
      <dgm:t>
        <a:bodyPr/>
        <a:lstStyle/>
        <a:p>
          <a:pPr algn="just">
            <a:lnSpc>
              <a:spcPct val="100000"/>
            </a:lnSpc>
          </a:pPr>
          <a:r>
            <a:rPr lang="pl-PL" sz="1200" dirty="0">
              <a:latin typeface="Arial" panose="020B0604020202020204" pitchFamily="34" charset="0"/>
              <a:cs typeface="Arial" panose="020B0604020202020204" pitchFamily="34" charset="0"/>
            </a:rPr>
            <a:t>We </a:t>
          </a:r>
          <a:r>
            <a:rPr lang="pl-PL" sz="1200" dirty="0" err="1">
              <a:latin typeface="Arial" panose="020B0604020202020204" pitchFamily="34" charset="0"/>
              <a:cs typeface="Arial" panose="020B0604020202020204" pitchFamily="34" charset="0"/>
            </a:rPr>
            <a:t>have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identified</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certain</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key</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areas</a:t>
          </a:r>
          <a:r>
            <a:rPr lang="pl-PL" sz="1200" dirty="0">
              <a:latin typeface="Arial" panose="020B0604020202020204" pitchFamily="34" charset="0"/>
              <a:cs typeface="Arial" panose="020B0604020202020204" pitchFamily="34" charset="0"/>
            </a:rPr>
            <a:t> of </a:t>
          </a:r>
          <a:r>
            <a:rPr lang="pl-PL" sz="1200" dirty="0" err="1">
              <a:latin typeface="Arial" panose="020B0604020202020204" pitchFamily="34" charset="0"/>
              <a:cs typeface="Arial" panose="020B0604020202020204" pitchFamily="34" charset="0"/>
            </a:rPr>
            <a:t>skill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that</a:t>
          </a:r>
          <a:r>
            <a:rPr lang="pl-PL" sz="1200" dirty="0">
              <a:latin typeface="Arial" panose="020B0604020202020204" pitchFamily="34" charset="0"/>
              <a:cs typeface="Arial" panose="020B0604020202020204" pitchFamily="34" charset="0"/>
            </a:rPr>
            <a:t> we </a:t>
          </a:r>
          <a:r>
            <a:rPr lang="pl-PL" sz="1200" dirty="0" err="1">
              <a:latin typeface="Arial" panose="020B0604020202020204" pitchFamily="34" charset="0"/>
              <a:cs typeface="Arial" panose="020B0604020202020204" pitchFamily="34" charset="0"/>
            </a:rPr>
            <a:t>consider</a:t>
          </a:r>
          <a:r>
            <a:rPr lang="pl-PL" sz="1200" dirty="0">
              <a:latin typeface="Arial" panose="020B0604020202020204" pitchFamily="34" charset="0"/>
              <a:cs typeface="Arial" panose="020B0604020202020204" pitchFamily="34" charset="0"/>
            </a:rPr>
            <a:t> to be </a:t>
          </a:r>
          <a:r>
            <a:rPr lang="pl-PL" sz="1200" dirty="0" err="1">
              <a:latin typeface="Arial" panose="020B0604020202020204" pitchFamily="34" charset="0"/>
              <a:cs typeface="Arial" panose="020B0604020202020204" pitchFamily="34" charset="0"/>
            </a:rPr>
            <a:t>important</a:t>
          </a:r>
          <a:r>
            <a:rPr lang="pl-PL" sz="1200" dirty="0">
              <a:latin typeface="Arial" panose="020B0604020202020204" pitchFamily="34" charset="0"/>
              <a:cs typeface="Arial" panose="020B0604020202020204" pitchFamily="34" charset="0"/>
            </a:rPr>
            <a:t> for </a:t>
          </a:r>
          <a:r>
            <a:rPr lang="pl-PL" sz="1200" dirty="0" err="1">
              <a:latin typeface="Arial" panose="020B0604020202020204" pitchFamily="34" charset="0"/>
              <a:cs typeface="Arial" panose="020B0604020202020204" pitchFamily="34" charset="0"/>
            </a:rPr>
            <a:t>autonomous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professional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practice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across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all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social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work</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roles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self</a:t>
          </a:r>
          <a:r>
            <a:rPr lang="pl-PL" sz="1200" dirty="0">
              <a:latin typeface="Arial" panose="020B0604020202020204" pitchFamily="34" charset="0"/>
              <a:cs typeface="Arial" panose="020B0604020202020204" pitchFamily="34" charset="0"/>
            </a:rPr>
            <a:t>-management; </a:t>
          </a:r>
          <a:r>
            <a:rPr lang="pl-PL" sz="1200" dirty="0" err="1">
              <a:latin typeface="Arial" panose="020B0604020202020204" pitchFamily="34" charset="0"/>
              <a:cs typeface="Arial" panose="020B0604020202020204" pitchFamily="34" charset="0"/>
            </a:rPr>
            <a:t>communication</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risk</a:t>
          </a:r>
          <a:r>
            <a:rPr lang="pl-PL" sz="1200" dirty="0">
              <a:latin typeface="Arial" panose="020B0604020202020204" pitchFamily="34" charset="0"/>
              <a:cs typeface="Arial" panose="020B0604020202020204" pitchFamily="34" charset="0"/>
            </a:rPr>
            <a:t> and </a:t>
          </a:r>
          <a:r>
            <a:rPr lang="pl-PL" sz="1200" dirty="0" err="1">
              <a:latin typeface="Arial" panose="020B0604020202020204" pitchFamily="34" charset="0"/>
              <a:cs typeface="Arial" panose="020B0604020202020204" pitchFamily="34" charset="0"/>
            </a:rPr>
            <a:t>safeguarding</a:t>
          </a:r>
          <a:r>
            <a:rPr lang="pl-PL" sz="1200" dirty="0">
              <a:latin typeface="Arial" panose="020B0604020202020204" pitchFamily="34" charset="0"/>
              <a:cs typeface="Arial" panose="020B0604020202020204" pitchFamily="34" charset="0"/>
            </a:rPr>
            <a:t>; and </a:t>
          </a:r>
          <a:r>
            <a:rPr lang="pl-PL" sz="1200" dirty="0" err="1">
              <a:latin typeface="Arial" panose="020B0604020202020204" pitchFamily="34" charset="0"/>
              <a:cs typeface="Arial" panose="020B0604020202020204" pitchFamily="34" charset="0"/>
            </a:rPr>
            <a:t>leadership</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These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four</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areas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are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best</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thought</a:t>
          </a:r>
          <a:r>
            <a:rPr lang="pl-PL" sz="1200" dirty="0">
              <a:latin typeface="Arial" panose="020B0604020202020204" pitchFamily="34" charset="0"/>
              <a:cs typeface="Arial" panose="020B0604020202020204" pitchFamily="34" charset="0"/>
            </a:rPr>
            <a:t> of as ‘</a:t>
          </a:r>
          <a:r>
            <a:rPr lang="pl-PL" sz="1200" dirty="0" err="1">
              <a:latin typeface="Arial" panose="020B0604020202020204" pitchFamily="34" charset="0"/>
              <a:cs typeface="Arial" panose="020B0604020202020204" pitchFamily="34" charset="0"/>
            </a:rPr>
            <a:t>organising</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themes</a:t>
          </a:r>
          <a:r>
            <a:rPr lang="pl-PL" sz="1200" dirty="0">
              <a:latin typeface="Arial" panose="020B0604020202020204" pitchFamily="34" charset="0"/>
              <a:cs typeface="Arial" panose="020B0604020202020204" pitchFamily="34" charset="0"/>
            </a:rPr>
            <a:t>’ for </a:t>
          </a:r>
          <a:r>
            <a:rPr lang="pl-PL" sz="1200" dirty="0" err="1">
              <a:latin typeface="Arial" panose="020B0604020202020204" pitchFamily="34" charset="0"/>
              <a:cs typeface="Arial" panose="020B0604020202020204" pitchFamily="34" charset="0"/>
            </a:rPr>
            <a:t>thinking</a:t>
          </a:r>
          <a:r>
            <a:rPr lang="pl-PL" sz="1200" dirty="0">
              <a:latin typeface="Arial" panose="020B0604020202020204" pitchFamily="34" charset="0"/>
              <a:cs typeface="Arial" panose="020B0604020202020204" pitchFamily="34" charset="0"/>
            </a:rPr>
            <a:t> in a </a:t>
          </a:r>
          <a:r>
            <a:rPr lang="pl-PL" sz="1200" dirty="0" err="1">
              <a:latin typeface="Arial" panose="020B0604020202020204" pitchFamily="34" charset="0"/>
              <a:cs typeface="Arial" panose="020B0604020202020204" pitchFamily="34" charset="0"/>
            </a:rPr>
            <a:t>holistic</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way</a:t>
          </a:r>
          <a:r>
            <a:rPr lang="pl-PL" sz="1200" dirty="0">
              <a:latin typeface="Arial" panose="020B0604020202020204" pitchFamily="34" charset="0"/>
              <a:cs typeface="Arial" panose="020B0604020202020204" pitchFamily="34" charset="0"/>
            </a:rPr>
            <a:t> about </a:t>
          </a:r>
          <a:r>
            <a:rPr lang="pl-PL" sz="1200" dirty="0" err="1">
              <a:latin typeface="Arial" panose="020B0604020202020204" pitchFamily="34" charset="0"/>
              <a:cs typeface="Arial" panose="020B0604020202020204" pitchFamily="34" charset="0"/>
            </a:rPr>
            <a:t>professional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skills</a:t>
          </a:r>
          <a:r>
            <a:rPr lang="pl-PL" sz="120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dgm:t>
    </dgm:pt>
    <dgm:pt modelId="{11AC3495-5BBF-4A58-8C5B-49E162446704}" type="parTrans" cxnId="{4F43DC90-3127-403A-BE6A-C8619F943CEE}">
      <dgm:prSet/>
      <dgm:spPr/>
      <dgm:t>
        <a:bodyPr/>
        <a:lstStyle/>
        <a:p>
          <a:endParaRPr lang="en-US"/>
        </a:p>
      </dgm:t>
    </dgm:pt>
    <dgm:pt modelId="{2E0C57CF-1EBA-4240-96E7-DEFC76422729}" type="sibTrans" cxnId="{4F43DC90-3127-403A-BE6A-C8619F943CEE}">
      <dgm:prSet/>
      <dgm:spPr/>
      <dgm:t>
        <a:bodyPr/>
        <a:lstStyle/>
        <a:p>
          <a:endParaRPr lang="en-US"/>
        </a:p>
      </dgm:t>
    </dgm:pt>
    <dgm:pt modelId="{A5E615B9-B7C8-44B6-AC41-2E6E8C22BA1F}">
      <dgm:prSet custT="1"/>
      <dgm:spPr/>
      <dgm:t>
        <a:bodyPr/>
        <a:lstStyle/>
        <a:p>
          <a:pPr algn="just">
            <a:lnSpc>
              <a:spcPct val="100000"/>
            </a:lnSpc>
          </a:pPr>
          <a:r>
            <a:rPr lang="pl-PL" sz="1200" dirty="0">
              <a:latin typeface="Arial" panose="020B0604020202020204" pitchFamily="34" charset="0"/>
              <a:cs typeface="Arial" panose="020B0604020202020204" pitchFamily="34" charset="0"/>
            </a:rPr>
            <a:t>We </a:t>
          </a:r>
          <a:r>
            <a:rPr lang="pl-PL" sz="1200" dirty="0" err="1">
              <a:latin typeface="Arial" panose="020B0604020202020204" pitchFamily="34" charset="0"/>
              <a:cs typeface="Arial" panose="020B0604020202020204" pitchFamily="34" charset="0"/>
            </a:rPr>
            <a:t>believe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that</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professionalism</a:t>
          </a:r>
          <a:r>
            <a:rPr lang="pl-PL" sz="1200" dirty="0">
              <a:latin typeface="Arial" panose="020B0604020202020204" pitchFamily="34" charset="0"/>
              <a:cs typeface="Arial" panose="020B0604020202020204" pitchFamily="34" charset="0"/>
            </a:rPr>
            <a:t> - </a:t>
          </a:r>
          <a:r>
            <a:rPr lang="pl-PL" sz="1200" dirty="0" err="1">
              <a:latin typeface="Arial" panose="020B0604020202020204" pitchFamily="34" charset="0"/>
              <a:cs typeface="Arial" panose="020B0604020202020204" pitchFamily="34" charset="0"/>
            </a:rPr>
            <a:t>like</a:t>
          </a:r>
          <a:r>
            <a:rPr lang="pl-PL" sz="1200" dirty="0">
              <a:latin typeface="Arial" panose="020B0604020202020204" pitchFamily="34" charset="0"/>
              <a:cs typeface="Arial" panose="020B0604020202020204" pitchFamily="34" charset="0"/>
            </a:rPr>
            <a:t> the </a:t>
          </a:r>
          <a:r>
            <a:rPr lang="pl-PL" sz="1200" dirty="0" err="1">
              <a:latin typeface="Arial" panose="020B0604020202020204" pitchFamily="34" charset="0"/>
              <a:cs typeface="Arial" panose="020B0604020202020204" pitchFamily="34" charset="0"/>
            </a:rPr>
            <a:t>lettering</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that</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runs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through</a:t>
          </a:r>
          <a:r>
            <a:rPr lang="pl-PL" sz="1200" dirty="0">
              <a:latin typeface="Arial" panose="020B0604020202020204" pitchFamily="34" charset="0"/>
              <a:cs typeface="Arial" panose="020B0604020202020204" pitchFamily="34" charset="0"/>
            </a:rPr>
            <a:t> a </a:t>
          </a:r>
          <a:r>
            <a:rPr lang="pl-PL" sz="1200" dirty="0" err="1">
              <a:latin typeface="Arial" panose="020B0604020202020204" pitchFamily="34" charset="0"/>
              <a:cs typeface="Arial" panose="020B0604020202020204" pitchFamily="34" charset="0"/>
            </a:rPr>
            <a:t>stick</a:t>
          </a:r>
          <a:r>
            <a:rPr lang="pl-PL" sz="1200" dirty="0">
              <a:latin typeface="Arial" panose="020B0604020202020204" pitchFamily="34" charset="0"/>
              <a:cs typeface="Arial" panose="020B0604020202020204" pitchFamily="34" charset="0"/>
            </a:rPr>
            <a:t> of rock - </a:t>
          </a:r>
          <a:r>
            <a:rPr lang="pl-PL" sz="1200" dirty="0" err="1">
              <a:latin typeface="Arial" panose="020B0604020202020204" pitchFamily="34" charset="0"/>
              <a:cs typeface="Arial" panose="020B0604020202020204" pitchFamily="34" charset="0"/>
            </a:rPr>
            <a:t>can</a:t>
          </a:r>
          <a:r>
            <a:rPr lang="pl-PL" sz="1200" dirty="0">
              <a:latin typeface="Arial" panose="020B0604020202020204" pitchFamily="34" charset="0"/>
              <a:cs typeface="Arial" panose="020B0604020202020204" pitchFamily="34" charset="0"/>
            </a:rPr>
            <a:t> be </a:t>
          </a:r>
          <a:r>
            <a:rPr lang="pl-PL" sz="1200" dirty="0" err="1">
              <a:latin typeface="Arial" panose="020B0604020202020204" pitchFamily="34" charset="0"/>
              <a:cs typeface="Arial" panose="020B0604020202020204" pitchFamily="34" charset="0"/>
            </a:rPr>
            <a:t>present</a:t>
          </a:r>
          <a:r>
            <a:rPr lang="pl-PL" sz="1200" dirty="0">
              <a:latin typeface="Arial" panose="020B0604020202020204" pitchFamily="34" charset="0"/>
              <a:cs typeface="Arial" panose="020B0604020202020204" pitchFamily="34" charset="0"/>
            </a:rPr>
            <a:t> in </a:t>
          </a:r>
          <a:r>
            <a:rPr lang="pl-PL" sz="1200" dirty="0" err="1">
              <a:latin typeface="Arial" panose="020B0604020202020204" pitchFamily="34" charset="0"/>
              <a:cs typeface="Arial" panose="020B0604020202020204" pitchFamily="34" charset="0"/>
            </a:rPr>
            <a:t>all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aspects</a:t>
          </a:r>
          <a:r>
            <a:rPr lang="pl-PL" sz="1200" dirty="0">
              <a:latin typeface="Arial" panose="020B0604020202020204" pitchFamily="34" charset="0"/>
              <a:cs typeface="Arial" panose="020B0604020202020204" pitchFamily="34" charset="0"/>
            </a:rPr>
            <a:t> of </a:t>
          </a:r>
          <a:r>
            <a:rPr lang="pl-PL" sz="1200" dirty="0" err="1">
              <a:latin typeface="Arial" panose="020B0604020202020204" pitchFamily="34" charset="0"/>
              <a:cs typeface="Arial" panose="020B0604020202020204" pitchFamily="34" charset="0"/>
            </a:rPr>
            <a:t>routine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everyday</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social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work</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Working</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professionally</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involves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having</a:t>
          </a:r>
          <a:r>
            <a:rPr lang="pl-PL" sz="1200" dirty="0">
              <a:latin typeface="Arial" panose="020B0604020202020204" pitchFamily="34" charset="0"/>
              <a:cs typeface="Arial" panose="020B0604020202020204" pitchFamily="34" charset="0"/>
            </a:rPr>
            <a:t> a </a:t>
          </a:r>
          <a:r>
            <a:rPr lang="pl-PL" sz="1200" dirty="0" err="1">
              <a:latin typeface="Arial" panose="020B0604020202020204" pitchFamily="34" charset="0"/>
              <a:cs typeface="Arial" panose="020B0604020202020204" pitchFamily="34" charset="0"/>
            </a:rPr>
            <a:t>sound</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knowledge</a:t>
          </a:r>
          <a:r>
            <a:rPr lang="pl-PL" sz="1200" dirty="0">
              <a:latin typeface="Arial" panose="020B0604020202020204" pitchFamily="34" charset="0"/>
              <a:cs typeface="Arial" panose="020B0604020202020204" pitchFamily="34" charset="0"/>
            </a:rPr>
            <a:t> of, and </a:t>
          </a:r>
          <a:r>
            <a:rPr lang="pl-PL" sz="1200" dirty="0" err="1">
              <a:latin typeface="Arial" panose="020B0604020202020204" pitchFamily="34" charset="0"/>
              <a:cs typeface="Arial" panose="020B0604020202020204" pitchFamily="34" charset="0"/>
            </a:rPr>
            <a:t>ability</a:t>
          </a:r>
          <a:r>
            <a:rPr lang="pl-PL" sz="1200" dirty="0">
              <a:latin typeface="Arial" panose="020B0604020202020204" pitchFamily="34" charset="0"/>
              <a:cs typeface="Arial" panose="020B0604020202020204" pitchFamily="34" charset="0"/>
            </a:rPr>
            <a:t> in, </a:t>
          </a:r>
          <a:r>
            <a:rPr lang="pl-PL" sz="1200" dirty="0" err="1">
              <a:latin typeface="Arial" panose="020B0604020202020204" pitchFamily="34" charset="0"/>
              <a:cs typeface="Arial" panose="020B0604020202020204" pitchFamily="34" charset="0"/>
            </a:rPr>
            <a:t>key</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aspects</a:t>
          </a:r>
          <a:r>
            <a:rPr lang="pl-PL" sz="1200" dirty="0">
              <a:latin typeface="Arial" panose="020B0604020202020204" pitchFamily="34" charset="0"/>
              <a:cs typeface="Arial" panose="020B0604020202020204" pitchFamily="34" charset="0"/>
            </a:rPr>
            <a:t> of </a:t>
          </a:r>
          <a:r>
            <a:rPr lang="pl-PL" sz="1200" dirty="0" err="1">
              <a:latin typeface="Arial" panose="020B0604020202020204" pitchFamily="34" charset="0"/>
              <a:cs typeface="Arial" panose="020B0604020202020204" pitchFamily="34" charset="0"/>
            </a:rPr>
            <a:t>social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work</a:t>
          </a:r>
          <a:r>
            <a:rPr lang="pl-PL" sz="1200" dirty="0">
              <a:latin typeface="Arial" panose="020B0604020202020204" pitchFamily="34" charset="0"/>
              <a:cs typeface="Arial" panose="020B0604020202020204" pitchFamily="34" charset="0"/>
            </a:rPr>
            <a:t>, and </a:t>
          </a:r>
          <a:r>
            <a:rPr lang="pl-PL" sz="1200" dirty="0" err="1">
              <a:latin typeface="Arial" panose="020B0604020202020204" pitchFamily="34" charset="0"/>
              <a:cs typeface="Arial" panose="020B0604020202020204" pitchFamily="34" charset="0"/>
            </a:rPr>
            <a:t>then</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being</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able</a:t>
          </a:r>
          <a:r>
            <a:rPr lang="pl-PL" sz="1200" dirty="0">
              <a:latin typeface="Arial" panose="020B0604020202020204" pitchFamily="34" charset="0"/>
              <a:cs typeface="Arial" panose="020B0604020202020204" pitchFamily="34" charset="0"/>
            </a:rPr>
            <a:t> to </a:t>
          </a:r>
          <a:r>
            <a:rPr lang="pl-PL" sz="1200" dirty="0" err="1">
              <a:latin typeface="Arial" panose="020B0604020202020204" pitchFamily="34" charset="0"/>
              <a:cs typeface="Arial" panose="020B0604020202020204" pitchFamily="34" charset="0"/>
            </a:rPr>
            <a:t>integrate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these</a:t>
          </a:r>
          <a:r>
            <a:rPr lang="pl-PL" sz="1200" dirty="0">
              <a:latin typeface="Arial" panose="020B0604020202020204" pitchFamily="34" charset="0"/>
              <a:cs typeface="Arial" panose="020B0604020202020204" pitchFamily="34" charset="0"/>
            </a:rPr>
            <a:t> in </a:t>
          </a:r>
          <a:r>
            <a:rPr lang="pl-PL" sz="1200" dirty="0" err="1">
              <a:latin typeface="Arial" panose="020B0604020202020204" pitchFamily="34" charset="0"/>
              <a:cs typeface="Arial" panose="020B0604020202020204" pitchFamily="34" charset="0"/>
            </a:rPr>
            <a:t>everyday</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practice</a:t>
          </a:r>
          <a:r>
            <a:rPr lang="pl-PL" sz="1200" dirty="0">
              <a:latin typeface="Arial" panose="020B0604020202020204" pitchFamily="34" charset="0"/>
              <a:cs typeface="Arial" panose="020B0604020202020204" pitchFamily="34" charset="0"/>
            </a:rPr>
            <a:t>. Of </a:t>
          </a:r>
          <a:r>
            <a:rPr lang="pl-PL" sz="1200" dirty="0" err="1">
              <a:latin typeface="Arial" panose="020B0604020202020204" pitchFamily="34" charset="0"/>
              <a:cs typeface="Arial" panose="020B0604020202020204" pitchFamily="34" charset="0"/>
            </a:rPr>
            <a:t>course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social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workers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don’t</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usually</a:t>
          </a:r>
          <a:r>
            <a:rPr lang="pl-PL" sz="1200" dirty="0">
              <a:latin typeface="Arial" panose="020B0604020202020204" pitchFamily="34" charset="0"/>
              <a:cs typeface="Arial" panose="020B0604020202020204" pitchFamily="34" charset="0"/>
            </a:rPr>
            <a:t> do </a:t>
          </a:r>
          <a:r>
            <a:rPr lang="pl-PL" sz="1200" dirty="0" err="1">
              <a:latin typeface="Arial" panose="020B0604020202020204" pitchFamily="34" charset="0"/>
              <a:cs typeface="Arial" panose="020B0604020202020204" pitchFamily="34" charset="0"/>
            </a:rPr>
            <a:t>this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integration</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consciously</a:t>
          </a:r>
          <a:r>
            <a:rPr lang="pl-PL" sz="1200" dirty="0">
              <a:latin typeface="Arial" panose="020B0604020202020204" pitchFamily="34" charset="0"/>
              <a:cs typeface="Arial" panose="020B0604020202020204" pitchFamily="34" charset="0"/>
            </a:rPr>
            <a:t>. part of </a:t>
          </a:r>
          <a:r>
            <a:rPr lang="pl-PL" sz="1200" dirty="0" err="1">
              <a:latin typeface="Arial" panose="020B0604020202020204" pitchFamily="34" charset="0"/>
              <a:cs typeface="Arial" panose="020B0604020202020204" pitchFamily="34" charset="0"/>
            </a:rPr>
            <a:t>professional</a:t>
          </a:r>
          <a:r>
            <a:rPr lang="pl-PL" sz="1200" dirty="0">
              <a:latin typeface="Arial" panose="020B0604020202020204" pitchFamily="34" charset="0"/>
              <a:cs typeface="Arial" panose="020B0604020202020204" pitchFamily="34" charset="0"/>
            </a:rPr>
            <a:t> learning.</a:t>
          </a:r>
          <a:endParaRPr lang="en-US" sz="1200" dirty="0">
            <a:latin typeface="Arial" panose="020B0604020202020204" pitchFamily="34" charset="0"/>
            <a:cs typeface="Arial" panose="020B0604020202020204" pitchFamily="34" charset="0"/>
          </a:endParaRPr>
        </a:p>
      </dgm:t>
    </dgm:pt>
    <dgm:pt modelId="{68690701-2E87-4517-838B-AB4598D47040}" type="parTrans" cxnId="{3AC3CA30-DA75-4DC9-9734-D9DB645D62F0}">
      <dgm:prSet/>
      <dgm:spPr/>
      <dgm:t>
        <a:bodyPr/>
        <a:lstStyle/>
        <a:p>
          <a:endParaRPr lang="en-US"/>
        </a:p>
      </dgm:t>
    </dgm:pt>
    <dgm:pt modelId="{4286D5BB-B04B-4517-9705-DBC3BE3F9AF4}" type="sibTrans" cxnId="{3AC3CA30-DA75-4DC9-9734-D9DB645D62F0}">
      <dgm:prSet/>
      <dgm:spPr/>
      <dgm:t>
        <a:bodyPr/>
        <a:lstStyle/>
        <a:p>
          <a:endParaRPr lang="en-US"/>
        </a:p>
      </dgm:t>
    </dgm:pt>
    <dgm:pt modelId="{346C3815-1AF9-6F47-8ECD-CFB6CE80CC2E}">
      <dgm:prSet custT="1"/>
      <dgm:spPr/>
      <dgm:t>
        <a:bodyPr/>
        <a:lstStyle/>
        <a:p>
          <a:pPr algn="just">
            <a:lnSpc>
              <a:spcPct val="100000"/>
            </a:lnSpc>
          </a:pPr>
          <a:r>
            <a:rPr lang="pl-PL" sz="1200" dirty="0" err="1">
              <a:latin typeface="Arial" panose="020B0604020202020204" pitchFamily="34" charset="0"/>
              <a:cs typeface="Arial" panose="020B0604020202020204" pitchFamily="34" charset="0"/>
            </a:rPr>
            <a:t>These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abilities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are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also</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needed</a:t>
          </a:r>
          <a:r>
            <a:rPr lang="pl-PL" sz="1200" dirty="0">
              <a:latin typeface="Arial" panose="020B0604020202020204" pitchFamily="34" charset="0"/>
              <a:cs typeface="Arial" panose="020B0604020202020204" pitchFamily="34" charset="0"/>
            </a:rPr>
            <a:t> for </a:t>
          </a:r>
          <a:r>
            <a:rPr lang="pl-PL" sz="1200" dirty="0" err="1">
              <a:latin typeface="Arial" panose="020B0604020202020204" pitchFamily="34" charset="0"/>
              <a:cs typeface="Arial" panose="020B0604020202020204" pitchFamily="34" charset="0"/>
            </a:rPr>
            <a:t>successful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communication</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managing</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risk</a:t>
          </a:r>
          <a:r>
            <a:rPr lang="pl-PL" sz="1200" dirty="0">
              <a:latin typeface="Arial" panose="020B0604020202020204" pitchFamily="34" charset="0"/>
              <a:cs typeface="Arial" panose="020B0604020202020204" pitchFamily="34" charset="0"/>
            </a:rPr>
            <a:t> and </a:t>
          </a:r>
          <a:r>
            <a:rPr lang="pl-PL" sz="1200" dirty="0" err="1">
              <a:latin typeface="Arial" panose="020B0604020202020204" pitchFamily="34" charset="0"/>
              <a:cs typeface="Arial" panose="020B0604020202020204" pitchFamily="34" charset="0"/>
            </a:rPr>
            <a:t>safeguarding</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Similarly</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being</a:t>
          </a:r>
          <a:r>
            <a:rPr lang="pl-PL" sz="1200" dirty="0">
              <a:latin typeface="Arial" panose="020B0604020202020204" pitchFamily="34" charset="0"/>
              <a:cs typeface="Arial" panose="020B0604020202020204" pitchFamily="34" charset="0"/>
            </a:rPr>
            <a:t> a </a:t>
          </a:r>
          <a:r>
            <a:rPr lang="pl-PL" sz="1200" dirty="0" err="1">
              <a:latin typeface="Arial" panose="020B0604020202020204" pitchFamily="34" charset="0"/>
              <a:cs typeface="Arial" panose="020B0604020202020204" pitchFamily="34" charset="0"/>
            </a:rPr>
            <a:t>proficient</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communicator</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involves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skills</a:t>
          </a:r>
          <a:r>
            <a:rPr lang="pl-PL" sz="1200" dirty="0">
              <a:latin typeface="Arial" panose="020B0604020202020204" pitchFamily="34" charset="0"/>
              <a:cs typeface="Arial" panose="020B0604020202020204" pitchFamily="34" charset="0"/>
            </a:rPr>
            <a:t> and </a:t>
          </a:r>
          <a:r>
            <a:rPr lang="pl-PL" sz="1200" dirty="0" err="1">
              <a:latin typeface="Arial" panose="020B0604020202020204" pitchFamily="34" charset="0"/>
              <a:cs typeface="Arial" panose="020B0604020202020204" pitchFamily="34" charset="0"/>
            </a:rPr>
            <a:t>techniques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that</a:t>
          </a:r>
          <a:r>
            <a:rPr lang="pl-PL" sz="1200" dirty="0">
              <a:latin typeface="Arial" panose="020B0604020202020204" pitchFamily="34" charset="0"/>
              <a:cs typeface="Arial" panose="020B0604020202020204" pitchFamily="34" charset="0"/>
            </a:rPr>
            <a:t> form the </a:t>
          </a:r>
          <a:r>
            <a:rPr lang="pl-PL" sz="1200" dirty="0" err="1">
              <a:latin typeface="Arial" panose="020B0604020202020204" pitchFamily="34" charset="0"/>
              <a:cs typeface="Arial" panose="020B0604020202020204" pitchFamily="34" charset="0"/>
            </a:rPr>
            <a:t>heart</a:t>
          </a:r>
          <a:r>
            <a:rPr lang="pl-PL" sz="1200" dirty="0">
              <a:latin typeface="Arial" panose="020B0604020202020204" pitchFamily="34" charset="0"/>
              <a:cs typeface="Arial" panose="020B0604020202020204" pitchFamily="34" charset="0"/>
            </a:rPr>
            <a:t> of </a:t>
          </a:r>
          <a:r>
            <a:rPr lang="pl-PL" sz="1200" dirty="0" err="1">
              <a:latin typeface="Arial" panose="020B0604020202020204" pitchFamily="34" charset="0"/>
              <a:cs typeface="Arial" panose="020B0604020202020204" pitchFamily="34" charset="0"/>
            </a:rPr>
            <a:t>effective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leadership</a:t>
          </a:r>
          <a:r>
            <a:rPr lang="pl-PL" sz="1200" dirty="0">
              <a:latin typeface="Arial" panose="020B0604020202020204" pitchFamily="34" charset="0"/>
              <a:cs typeface="Arial" panose="020B0604020202020204" pitchFamily="34" charset="0"/>
            </a:rPr>
            <a:t> and </a:t>
          </a:r>
          <a:r>
            <a:rPr lang="pl-PL" sz="1200" dirty="0" err="1">
              <a:latin typeface="Arial" panose="020B0604020202020204" pitchFamily="34" charset="0"/>
              <a:cs typeface="Arial" panose="020B0604020202020204" pitchFamily="34" charset="0"/>
            </a:rPr>
            <a:t>safeguarding</a:t>
          </a:r>
          <a:r>
            <a:rPr lang="pl-PL" sz="1500" dirty="0"/>
            <a:t>.</a:t>
          </a:r>
          <a:endParaRPr lang="en-US" sz="1500" dirty="0"/>
        </a:p>
      </dgm:t>
    </dgm:pt>
    <dgm:pt modelId="{BB098D64-2AC1-4646-9A3B-92DF1DD2EE55}" type="parTrans" cxnId="{D9D9E1E5-2521-9047-BD22-2772AE97C48C}">
      <dgm:prSet/>
      <dgm:spPr/>
      <dgm:t>
        <a:bodyPr/>
        <a:lstStyle/>
        <a:p>
          <a:endParaRPr lang="pl-PL"/>
        </a:p>
      </dgm:t>
    </dgm:pt>
    <dgm:pt modelId="{F286988C-FBA9-5A4E-8D58-18C0DD891DB6}" type="sibTrans" cxnId="{D9D9E1E5-2521-9047-BD22-2772AE97C48C}">
      <dgm:prSet/>
      <dgm:spPr/>
      <dgm:t>
        <a:bodyPr/>
        <a:lstStyle/>
        <a:p>
          <a:endParaRPr lang="pl-PL"/>
        </a:p>
      </dgm:t>
    </dgm:pt>
    <dgm:pt modelId="{1F7BD823-1767-FA4A-A7F7-0973D800ECD6}">
      <dgm:prSet custT="1"/>
      <dgm:spPr/>
      <dgm:t>
        <a:bodyPr/>
        <a:lstStyle/>
        <a:p>
          <a:pPr>
            <a:lnSpc>
              <a:spcPct val="100000"/>
            </a:lnSpc>
          </a:pPr>
          <a:r>
            <a:rPr lang="pl-PL" sz="1200" dirty="0" err="1">
              <a:latin typeface="Arial" panose="020B0604020202020204" pitchFamily="34" charset="0"/>
              <a:cs typeface="Arial" panose="020B0604020202020204" pitchFamily="34" charset="0"/>
            </a:rPr>
            <a:t>Self</a:t>
          </a:r>
          <a:r>
            <a:rPr lang="pl-PL" sz="1200" dirty="0">
              <a:latin typeface="Arial" panose="020B0604020202020204" pitchFamily="34" charset="0"/>
              <a:cs typeface="Arial" panose="020B0604020202020204" pitchFamily="34" charset="0"/>
            </a:rPr>
            <a:t>-management, for </a:t>
          </a:r>
          <a:r>
            <a:rPr lang="pl-PL" sz="1200" dirty="0" err="1">
              <a:latin typeface="Arial" panose="020B0604020202020204" pitchFamily="34" charset="0"/>
              <a:cs typeface="Arial" panose="020B0604020202020204" pitchFamily="34" charset="0"/>
            </a:rPr>
            <a:t>example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involves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many</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discrete</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areas</a:t>
          </a:r>
          <a:r>
            <a:rPr lang="pl-PL" sz="1200" dirty="0">
              <a:latin typeface="Arial" panose="020B0604020202020204" pitchFamily="34" charset="0"/>
              <a:cs typeface="Arial" panose="020B0604020202020204" pitchFamily="34" charset="0"/>
            </a:rPr>
            <a:t> of </a:t>
          </a:r>
          <a:r>
            <a:rPr lang="pl-PL" sz="1200" dirty="0" err="1">
              <a:latin typeface="Arial" panose="020B0604020202020204" pitchFamily="34" charset="0"/>
              <a:cs typeface="Arial" panose="020B0604020202020204" pitchFamily="34" charset="0"/>
            </a:rPr>
            <a:t>ability</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such</a:t>
          </a:r>
          <a:r>
            <a:rPr lang="pl-PL" sz="1200" dirty="0">
              <a:latin typeface="Arial" panose="020B0604020202020204" pitchFamily="34" charset="0"/>
              <a:cs typeface="Arial" panose="020B0604020202020204" pitchFamily="34" charset="0"/>
            </a:rPr>
            <a:t> as </a:t>
          </a:r>
          <a:r>
            <a:rPr lang="pl-PL" sz="1200" dirty="0" err="1">
              <a:latin typeface="Arial" panose="020B0604020202020204" pitchFamily="34" charset="0"/>
              <a:cs typeface="Arial" panose="020B0604020202020204" pitchFamily="34" charset="0"/>
            </a:rPr>
            <a:t>being</a:t>
          </a:r>
          <a:r>
            <a:rPr lang="pl-PL" sz="1200" dirty="0">
              <a:latin typeface="Arial" panose="020B0604020202020204" pitchFamily="34" charset="0"/>
              <a:cs typeface="Arial" panose="020B0604020202020204" pitchFamily="34" charset="0"/>
            </a:rPr>
            <a:t> alert to </a:t>
          </a:r>
          <a:r>
            <a:rPr lang="pl-PL" sz="1200" dirty="0" err="1">
              <a:latin typeface="Arial" panose="020B0604020202020204" pitchFamily="34" charset="0"/>
              <a:cs typeface="Arial" panose="020B0604020202020204" pitchFamily="34" charset="0"/>
            </a:rPr>
            <a:t>professional</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standards</a:t>
          </a:r>
          <a:r>
            <a:rPr lang="pl-PL" sz="1200" dirty="0">
              <a:latin typeface="Arial" panose="020B0604020202020204" pitchFamily="34" charset="0"/>
              <a:cs typeface="Arial" panose="020B0604020202020204" pitchFamily="34" charset="0"/>
            </a:rPr>
            <a:t> and </a:t>
          </a:r>
          <a:r>
            <a:rPr lang="pl-PL" sz="1200" dirty="0" err="1">
              <a:latin typeface="Arial" panose="020B0604020202020204" pitchFamily="34" charset="0"/>
              <a:cs typeface="Arial" panose="020B0604020202020204" pitchFamily="34" charset="0"/>
            </a:rPr>
            <a:t>conduct</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or</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being</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proactive</a:t>
          </a:r>
          <a:r>
            <a:rPr lang="pl-PL" sz="1200" dirty="0">
              <a:latin typeface="Arial" panose="020B0604020202020204" pitchFamily="34" charset="0"/>
              <a:cs typeface="Arial" panose="020B0604020202020204" pitchFamily="34" charset="0"/>
            </a:rPr>
            <a:t> in </a:t>
          </a:r>
          <a:r>
            <a:rPr lang="pl-PL" sz="1200" dirty="0" err="1">
              <a:latin typeface="Arial" panose="020B0604020202020204" pitchFamily="34" charset="0"/>
              <a:cs typeface="Arial" panose="020B0604020202020204" pitchFamily="34" charset="0"/>
            </a:rPr>
            <a:t>one’s</a:t>
          </a:r>
          <a:r>
            <a:rPr lang="pl-PL" sz="1200" dirty="0">
              <a:latin typeface="Arial" panose="020B0604020202020204" pitchFamily="34" charset="0"/>
              <a:cs typeface="Arial" panose="020B0604020202020204" pitchFamily="34" charset="0"/>
            </a:rPr>
            <a:t> </a:t>
          </a:r>
          <a:r>
            <a:rPr lang="pl-PL" sz="1200" dirty="0" err="1">
              <a:latin typeface="Arial" panose="020B0604020202020204" pitchFamily="34" charset="0"/>
              <a:cs typeface="Arial" panose="020B0604020202020204" pitchFamily="34" charset="0"/>
            </a:rPr>
            <a:t>own</a:t>
          </a:r>
          <a:r>
            <a:rPr lang="pl-PL" sz="1200" dirty="0">
              <a:latin typeface="Arial" panose="020B0604020202020204" pitchFamily="34" charset="0"/>
              <a:cs typeface="Arial" panose="020B0604020202020204" pitchFamily="34" charset="0"/>
            </a:rPr>
            <a:t> development. </a:t>
          </a:r>
          <a:endParaRPr lang="en-US" sz="1200" dirty="0">
            <a:latin typeface="Arial" panose="020B0604020202020204" pitchFamily="34" charset="0"/>
            <a:cs typeface="Arial" panose="020B0604020202020204" pitchFamily="34" charset="0"/>
          </a:endParaRPr>
        </a:p>
      </dgm:t>
    </dgm:pt>
    <dgm:pt modelId="{2348C53E-892D-0740-B8A2-6BE1E3BE71A0}" type="parTrans" cxnId="{5E2619A9-4F7A-264C-8D1E-E0732268407B}">
      <dgm:prSet/>
      <dgm:spPr/>
      <dgm:t>
        <a:bodyPr/>
        <a:lstStyle/>
        <a:p>
          <a:endParaRPr lang="pl-PL"/>
        </a:p>
      </dgm:t>
    </dgm:pt>
    <dgm:pt modelId="{DB04D9A9-B9F2-0B4B-BA3B-62B4B78B01D5}" type="sibTrans" cxnId="{5E2619A9-4F7A-264C-8D1E-E0732268407B}">
      <dgm:prSet/>
      <dgm:spPr/>
      <dgm:t>
        <a:bodyPr/>
        <a:lstStyle/>
        <a:p>
          <a:endParaRPr lang="pl-PL"/>
        </a:p>
      </dgm:t>
    </dgm:pt>
    <dgm:pt modelId="{B1706FCC-35F8-456F-B86E-87FF65795D16}" type="pres">
      <dgm:prSet presAssocID="{21C0C2E7-C290-4BD3-A745-449BB55119C2}" presName="root" presStyleCnt="0">
        <dgm:presLayoutVars>
          <dgm:dir/>
          <dgm:resizeHandles val="exact"/>
        </dgm:presLayoutVars>
      </dgm:prSet>
      <dgm:spPr/>
    </dgm:pt>
    <dgm:pt modelId="{33869453-D7C9-4A7F-9058-7EB1C4761D84}" type="pres">
      <dgm:prSet presAssocID="{3B3BE450-8389-4DE5-8A16-C53A55AB0ECB}" presName="compNode" presStyleCnt="0"/>
      <dgm:spPr/>
    </dgm:pt>
    <dgm:pt modelId="{DBB5C414-C9C1-4B35-8274-F1486A4B4C4E}" type="pres">
      <dgm:prSet presAssocID="{3B3BE450-8389-4DE5-8A16-C53A55AB0ECB}" presName="bgRect" presStyleLbl="bgShp" presStyleIdx="0" presStyleCnt="4"/>
      <dgm:spPr/>
    </dgm:pt>
    <dgm:pt modelId="{48763150-C8E3-4E25-8369-39670458D599}" type="pres">
      <dgm:prSet presAssocID="{3B3BE450-8389-4DE5-8A16-C53A55AB0EC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5887BA69-9FAD-4092-BF84-8B424A9A350B}" type="pres">
      <dgm:prSet presAssocID="{3B3BE450-8389-4DE5-8A16-C53A55AB0ECB}" presName="spaceRect" presStyleCnt="0"/>
      <dgm:spPr/>
    </dgm:pt>
    <dgm:pt modelId="{D7EECE03-9B4D-4973-9610-30C875BBA204}" type="pres">
      <dgm:prSet presAssocID="{3B3BE450-8389-4DE5-8A16-C53A55AB0ECB}" presName="parTx" presStyleLbl="revTx" presStyleIdx="0" presStyleCnt="4">
        <dgm:presLayoutVars>
          <dgm:chMax val="0"/>
          <dgm:chPref val="0"/>
        </dgm:presLayoutVars>
      </dgm:prSet>
      <dgm:spPr/>
    </dgm:pt>
    <dgm:pt modelId="{EC895764-0BF0-4691-B8C6-E3EFC668B176}" type="pres">
      <dgm:prSet presAssocID="{2E0C57CF-1EBA-4240-96E7-DEFC76422729}" presName="sibTrans" presStyleCnt="0"/>
      <dgm:spPr/>
    </dgm:pt>
    <dgm:pt modelId="{D5B6B9AE-B666-834E-B3D6-C22244AE100C}" type="pres">
      <dgm:prSet presAssocID="{1F7BD823-1767-FA4A-A7F7-0973D800ECD6}" presName="compNode" presStyleCnt="0"/>
      <dgm:spPr/>
    </dgm:pt>
    <dgm:pt modelId="{CA9032E9-C640-B44E-AB75-ABF842604DDA}" type="pres">
      <dgm:prSet presAssocID="{1F7BD823-1767-FA4A-A7F7-0973D800ECD6}" presName="bgRect" presStyleLbl="bgShp" presStyleIdx="1" presStyleCnt="4"/>
      <dgm:spPr/>
    </dgm:pt>
    <dgm:pt modelId="{7DCF773C-05DE-6B48-8469-3D0A5BBA92A1}" type="pres">
      <dgm:prSet presAssocID="{1F7BD823-1767-FA4A-A7F7-0973D800ECD6}" presName="iconRect" presStyleLbl="node1" presStyleIdx="1" presStyleCnt="4"/>
      <dgm:spPr/>
    </dgm:pt>
    <dgm:pt modelId="{0682EBAD-4522-9640-9FF6-8D3B8C7C69EC}" type="pres">
      <dgm:prSet presAssocID="{1F7BD823-1767-FA4A-A7F7-0973D800ECD6}" presName="spaceRect" presStyleCnt="0"/>
      <dgm:spPr/>
    </dgm:pt>
    <dgm:pt modelId="{DE54953B-4361-4C45-B2F7-8558E4180802}" type="pres">
      <dgm:prSet presAssocID="{1F7BD823-1767-FA4A-A7F7-0973D800ECD6}" presName="parTx" presStyleLbl="revTx" presStyleIdx="1" presStyleCnt="4">
        <dgm:presLayoutVars>
          <dgm:chMax val="0"/>
          <dgm:chPref val="0"/>
        </dgm:presLayoutVars>
      </dgm:prSet>
      <dgm:spPr/>
    </dgm:pt>
    <dgm:pt modelId="{2CC0F4F1-F6E4-5D4E-B020-2CB0462A07D0}" type="pres">
      <dgm:prSet presAssocID="{DB04D9A9-B9F2-0B4B-BA3B-62B4B78B01D5}" presName="sibTrans" presStyleCnt="0"/>
      <dgm:spPr/>
    </dgm:pt>
    <dgm:pt modelId="{EE4DA13C-D388-4ED0-AD60-8422D1F2070A}" type="pres">
      <dgm:prSet presAssocID="{A5E615B9-B7C8-44B6-AC41-2E6E8C22BA1F}" presName="compNode" presStyleCnt="0"/>
      <dgm:spPr/>
    </dgm:pt>
    <dgm:pt modelId="{03381C0B-EDD9-47A2-92B2-928FC81E0C88}" type="pres">
      <dgm:prSet presAssocID="{A5E615B9-B7C8-44B6-AC41-2E6E8C22BA1F}" presName="bgRect" presStyleLbl="bgShp" presStyleIdx="2" presStyleCnt="4"/>
      <dgm:spPr/>
    </dgm:pt>
    <dgm:pt modelId="{39EB962E-7CFD-4CC2-ACA2-3870729AB31D}" type="pres">
      <dgm:prSet presAssocID="{A5E615B9-B7C8-44B6-AC41-2E6E8C22BA1F}" presName="icon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53346650-C05D-4611-824A-FE9512DA7294}" type="pres">
      <dgm:prSet presAssocID="{A5E615B9-B7C8-44B6-AC41-2E6E8C22BA1F}" presName="spaceRect" presStyleCnt="0"/>
      <dgm:spPr/>
    </dgm:pt>
    <dgm:pt modelId="{D636B0E5-67E4-4B3B-898F-50F3FF4578E6}" type="pres">
      <dgm:prSet presAssocID="{A5E615B9-B7C8-44B6-AC41-2E6E8C22BA1F}" presName="parTx" presStyleLbl="revTx" presStyleIdx="2" presStyleCnt="4">
        <dgm:presLayoutVars>
          <dgm:chMax val="0"/>
          <dgm:chPref val="0"/>
        </dgm:presLayoutVars>
      </dgm:prSet>
      <dgm:spPr/>
    </dgm:pt>
    <dgm:pt modelId="{B1BD84F4-FA0C-6648-A8F5-57D02A6861CF}" type="pres">
      <dgm:prSet presAssocID="{4286D5BB-B04B-4517-9705-DBC3BE3F9AF4}" presName="sibTrans" presStyleCnt="0"/>
      <dgm:spPr/>
    </dgm:pt>
    <dgm:pt modelId="{E4CB195A-5037-D04F-B9E7-EF9FA8A8467C}" type="pres">
      <dgm:prSet presAssocID="{346C3815-1AF9-6F47-8ECD-CFB6CE80CC2E}" presName="compNode" presStyleCnt="0"/>
      <dgm:spPr/>
    </dgm:pt>
    <dgm:pt modelId="{9861761C-6B0C-3A47-95E9-3263FB6EF43F}" type="pres">
      <dgm:prSet presAssocID="{346C3815-1AF9-6F47-8ECD-CFB6CE80CC2E}" presName="bgRect" presStyleLbl="bgShp" presStyleIdx="3" presStyleCnt="4"/>
      <dgm:spPr/>
    </dgm:pt>
    <dgm:pt modelId="{3D5DC0A0-6B8D-6A4F-A254-3492769535FD}" type="pres">
      <dgm:prSet presAssocID="{346C3815-1AF9-6F47-8ECD-CFB6CE80CC2E}" presName="iconRect" presStyleLbl="node1" presStyleIdx="3" presStyleCnt="4"/>
      <dgm:spPr/>
    </dgm:pt>
    <dgm:pt modelId="{6BCF127A-6181-8744-8484-54B183288476}" type="pres">
      <dgm:prSet presAssocID="{346C3815-1AF9-6F47-8ECD-CFB6CE80CC2E}" presName="spaceRect" presStyleCnt="0"/>
      <dgm:spPr/>
    </dgm:pt>
    <dgm:pt modelId="{6B46E023-E1C3-F24C-91B1-3607463933C5}" type="pres">
      <dgm:prSet presAssocID="{346C3815-1AF9-6F47-8ECD-CFB6CE80CC2E}" presName="parTx" presStyleLbl="revTx" presStyleIdx="3" presStyleCnt="4">
        <dgm:presLayoutVars>
          <dgm:chMax val="0"/>
          <dgm:chPref val="0"/>
        </dgm:presLayoutVars>
      </dgm:prSet>
      <dgm:spPr/>
    </dgm:pt>
  </dgm:ptLst>
  <dgm:cxnLst>
    <dgm:cxn modelId="{8F671A29-4630-425A-96D2-34EFA217C43A}" type="presOf" srcId="{A5E615B9-B7C8-44B6-AC41-2E6E8C22BA1F}" destId="{D636B0E5-67E4-4B3B-898F-50F3FF4578E6}" srcOrd="0" destOrd="0" presId="urn:microsoft.com/office/officeart/2018/2/layout/IconVerticalSolidList"/>
    <dgm:cxn modelId="{3AC3CA30-DA75-4DC9-9734-D9DB645D62F0}" srcId="{21C0C2E7-C290-4BD3-A745-449BB55119C2}" destId="{A5E615B9-B7C8-44B6-AC41-2E6E8C22BA1F}" srcOrd="2" destOrd="0" parTransId="{68690701-2E87-4517-838B-AB4598D47040}" sibTransId="{4286D5BB-B04B-4517-9705-DBC3BE3F9AF4}"/>
    <dgm:cxn modelId="{8A88DB3E-13DE-4406-9CD2-79872930AD1E}" type="presOf" srcId="{21C0C2E7-C290-4BD3-A745-449BB55119C2}" destId="{B1706FCC-35F8-456F-B86E-87FF65795D16}" srcOrd="0" destOrd="0" presId="urn:microsoft.com/office/officeart/2018/2/layout/IconVerticalSolidList"/>
    <dgm:cxn modelId="{9756417E-FF1D-984C-A79E-37AD0148CCAB}" type="presOf" srcId="{1F7BD823-1767-FA4A-A7F7-0973D800ECD6}" destId="{DE54953B-4361-4C45-B2F7-8558E4180802}" srcOrd="0" destOrd="0" presId="urn:microsoft.com/office/officeart/2018/2/layout/IconVerticalSolidList"/>
    <dgm:cxn modelId="{4F43DC90-3127-403A-BE6A-C8619F943CEE}" srcId="{21C0C2E7-C290-4BD3-A745-449BB55119C2}" destId="{3B3BE450-8389-4DE5-8A16-C53A55AB0ECB}" srcOrd="0" destOrd="0" parTransId="{11AC3495-5BBF-4A58-8C5B-49E162446704}" sibTransId="{2E0C57CF-1EBA-4240-96E7-DEFC76422729}"/>
    <dgm:cxn modelId="{5E2619A9-4F7A-264C-8D1E-E0732268407B}" srcId="{21C0C2E7-C290-4BD3-A745-449BB55119C2}" destId="{1F7BD823-1767-FA4A-A7F7-0973D800ECD6}" srcOrd="1" destOrd="0" parTransId="{2348C53E-892D-0740-B8A2-6BE1E3BE71A0}" sibTransId="{DB04D9A9-B9F2-0B4B-BA3B-62B4B78B01D5}"/>
    <dgm:cxn modelId="{106906B3-9F39-4E05-970A-2451C05CED1D}" type="presOf" srcId="{3B3BE450-8389-4DE5-8A16-C53A55AB0ECB}" destId="{D7EECE03-9B4D-4973-9610-30C875BBA204}" srcOrd="0" destOrd="0" presId="urn:microsoft.com/office/officeart/2018/2/layout/IconVerticalSolidList"/>
    <dgm:cxn modelId="{AA869ED2-EE21-FA49-BC62-19DE9D3E0B88}" type="presOf" srcId="{346C3815-1AF9-6F47-8ECD-CFB6CE80CC2E}" destId="{6B46E023-E1C3-F24C-91B1-3607463933C5}" srcOrd="0" destOrd="0" presId="urn:microsoft.com/office/officeart/2018/2/layout/IconVerticalSolidList"/>
    <dgm:cxn modelId="{D9D9E1E5-2521-9047-BD22-2772AE97C48C}" srcId="{21C0C2E7-C290-4BD3-A745-449BB55119C2}" destId="{346C3815-1AF9-6F47-8ECD-CFB6CE80CC2E}" srcOrd="3" destOrd="0" parTransId="{BB098D64-2AC1-4646-9A3B-92DF1DD2EE55}" sibTransId="{F286988C-FBA9-5A4E-8D58-18C0DD891DB6}"/>
    <dgm:cxn modelId="{B553FF2E-279C-4E07-8029-70EC92497E92}" type="presParOf" srcId="{B1706FCC-35F8-456F-B86E-87FF65795D16}" destId="{33869453-D7C9-4A7F-9058-7EB1C4761D84}" srcOrd="0" destOrd="0" presId="urn:microsoft.com/office/officeart/2018/2/layout/IconVerticalSolidList"/>
    <dgm:cxn modelId="{AD22E64D-2FDC-4FE6-BCED-026A0B576A62}" type="presParOf" srcId="{33869453-D7C9-4A7F-9058-7EB1C4761D84}" destId="{DBB5C414-C9C1-4B35-8274-F1486A4B4C4E}" srcOrd="0" destOrd="0" presId="urn:microsoft.com/office/officeart/2018/2/layout/IconVerticalSolidList"/>
    <dgm:cxn modelId="{1C8209CF-1C66-45D8-976B-6EF0B3FEFC68}" type="presParOf" srcId="{33869453-D7C9-4A7F-9058-7EB1C4761D84}" destId="{48763150-C8E3-4E25-8369-39670458D599}" srcOrd="1" destOrd="0" presId="urn:microsoft.com/office/officeart/2018/2/layout/IconVerticalSolidList"/>
    <dgm:cxn modelId="{4359BB59-BC63-418A-BFD5-5D5AF2A2CFA2}" type="presParOf" srcId="{33869453-D7C9-4A7F-9058-7EB1C4761D84}" destId="{5887BA69-9FAD-4092-BF84-8B424A9A350B}" srcOrd="2" destOrd="0" presId="urn:microsoft.com/office/officeart/2018/2/layout/IconVerticalSolidList"/>
    <dgm:cxn modelId="{A9364835-AF11-4F49-AD2B-C02A599A59CE}" type="presParOf" srcId="{33869453-D7C9-4A7F-9058-7EB1C4761D84}" destId="{D7EECE03-9B4D-4973-9610-30C875BBA204}" srcOrd="3" destOrd="0" presId="urn:microsoft.com/office/officeart/2018/2/layout/IconVerticalSolidList"/>
    <dgm:cxn modelId="{B482043E-64F4-495A-856A-7857DF5EEC48}" type="presParOf" srcId="{B1706FCC-35F8-456F-B86E-87FF65795D16}" destId="{EC895764-0BF0-4691-B8C6-E3EFC668B176}" srcOrd="1" destOrd="0" presId="urn:microsoft.com/office/officeart/2018/2/layout/IconVerticalSolidList"/>
    <dgm:cxn modelId="{9DBEF93F-FE42-4B40-9BFB-E55E105F0875}" type="presParOf" srcId="{B1706FCC-35F8-456F-B86E-87FF65795D16}" destId="{D5B6B9AE-B666-834E-B3D6-C22244AE100C}" srcOrd="2" destOrd="0" presId="urn:microsoft.com/office/officeart/2018/2/layout/IconVerticalSolidList"/>
    <dgm:cxn modelId="{B6B0CE13-A436-DF4D-B983-B940F89083D3}" type="presParOf" srcId="{D5B6B9AE-B666-834E-B3D6-C22244AE100C}" destId="{CA9032E9-C640-B44E-AB75-ABF842604DDA}" srcOrd="0" destOrd="0" presId="urn:microsoft.com/office/officeart/2018/2/layout/IconVerticalSolidList"/>
    <dgm:cxn modelId="{5D6C8091-976F-A14A-9FEF-075B7AFB77F0}" type="presParOf" srcId="{D5B6B9AE-B666-834E-B3D6-C22244AE100C}" destId="{7DCF773C-05DE-6B48-8469-3D0A5BBA92A1}" srcOrd="1" destOrd="0" presId="urn:microsoft.com/office/officeart/2018/2/layout/IconVerticalSolidList"/>
    <dgm:cxn modelId="{553A6A17-A288-9A42-B036-8EAF149436F5}" type="presParOf" srcId="{D5B6B9AE-B666-834E-B3D6-C22244AE100C}" destId="{0682EBAD-4522-9640-9FF6-8D3B8C7C69EC}" srcOrd="2" destOrd="0" presId="urn:microsoft.com/office/officeart/2018/2/layout/IconVerticalSolidList"/>
    <dgm:cxn modelId="{3B56DAE1-E8C1-9A48-BC7F-C708EFF95734}" type="presParOf" srcId="{D5B6B9AE-B666-834E-B3D6-C22244AE100C}" destId="{DE54953B-4361-4C45-B2F7-8558E4180802}" srcOrd="3" destOrd="0" presId="urn:microsoft.com/office/officeart/2018/2/layout/IconVerticalSolidList"/>
    <dgm:cxn modelId="{1E06EC3C-3548-E744-AB6B-3E562F667940}" type="presParOf" srcId="{B1706FCC-35F8-456F-B86E-87FF65795D16}" destId="{2CC0F4F1-F6E4-5D4E-B020-2CB0462A07D0}" srcOrd="3" destOrd="0" presId="urn:microsoft.com/office/officeart/2018/2/layout/IconVerticalSolidList"/>
    <dgm:cxn modelId="{2F0CB808-0B1D-41E5-8723-142057DB9076}" type="presParOf" srcId="{B1706FCC-35F8-456F-B86E-87FF65795D16}" destId="{EE4DA13C-D388-4ED0-AD60-8422D1F2070A}" srcOrd="4" destOrd="0" presId="urn:microsoft.com/office/officeart/2018/2/layout/IconVerticalSolidList"/>
    <dgm:cxn modelId="{FFC4BDD0-0948-44CC-87CA-4B5B12870043}" type="presParOf" srcId="{EE4DA13C-D388-4ED0-AD60-8422D1F2070A}" destId="{03381C0B-EDD9-47A2-92B2-928FC81E0C88}" srcOrd="0" destOrd="0" presId="urn:microsoft.com/office/officeart/2018/2/layout/IconVerticalSolidList"/>
    <dgm:cxn modelId="{55A7A98B-28ED-491E-AEA2-7B228D3E161E}" type="presParOf" srcId="{EE4DA13C-D388-4ED0-AD60-8422D1F2070A}" destId="{39EB962E-7CFD-4CC2-ACA2-3870729AB31D}" srcOrd="1" destOrd="0" presId="urn:microsoft.com/office/officeart/2018/2/layout/IconVerticalSolidList"/>
    <dgm:cxn modelId="{E9FC7465-ACFC-4963-BE9C-2739D7E40639}" type="presParOf" srcId="{EE4DA13C-D388-4ED0-AD60-8422D1F2070A}" destId="{53346650-C05D-4611-824A-FE9512DA7294}" srcOrd="2" destOrd="0" presId="urn:microsoft.com/office/officeart/2018/2/layout/IconVerticalSolidList"/>
    <dgm:cxn modelId="{8D5479BF-6996-4665-80D5-D75CE7653CA4}" type="presParOf" srcId="{EE4DA13C-D388-4ED0-AD60-8422D1F2070A}" destId="{D636B0E5-67E4-4B3B-898F-50F3FF4578E6}" srcOrd="3" destOrd="0" presId="urn:microsoft.com/office/officeart/2018/2/layout/IconVerticalSolidList"/>
    <dgm:cxn modelId="{154BFF03-6E20-8643-B1EF-E97F6D31E941}" type="presParOf" srcId="{B1706FCC-35F8-456F-B86E-87FF65795D16}" destId="{B1BD84F4-FA0C-6648-A8F5-57D02A6861CF}" srcOrd="5" destOrd="0" presId="urn:microsoft.com/office/officeart/2018/2/layout/IconVerticalSolidList"/>
    <dgm:cxn modelId="{03CBFCB8-6E57-2240-8233-39D07E03F995}" type="presParOf" srcId="{B1706FCC-35F8-456F-B86E-87FF65795D16}" destId="{E4CB195A-5037-D04F-B9E7-EF9FA8A8467C}" srcOrd="6" destOrd="0" presId="urn:microsoft.com/office/officeart/2018/2/layout/IconVerticalSolidList"/>
    <dgm:cxn modelId="{214FA6F8-C9C5-D940-A70F-C3FC858E0215}" type="presParOf" srcId="{E4CB195A-5037-D04F-B9E7-EF9FA8A8467C}" destId="{9861761C-6B0C-3A47-95E9-3263FB6EF43F}" srcOrd="0" destOrd="0" presId="urn:microsoft.com/office/officeart/2018/2/layout/IconVerticalSolidList"/>
    <dgm:cxn modelId="{D54950E7-4118-2042-B332-C038F5367CBB}" type="presParOf" srcId="{E4CB195A-5037-D04F-B9E7-EF9FA8A8467C}" destId="{3D5DC0A0-6B8D-6A4F-A254-3492769535FD}" srcOrd="1" destOrd="0" presId="urn:microsoft.com/office/officeart/2018/2/layout/IconVerticalSolidList"/>
    <dgm:cxn modelId="{6E4E4C70-F3EB-F64E-AB12-A38C45168F25}" type="presParOf" srcId="{E4CB195A-5037-D04F-B9E7-EF9FA8A8467C}" destId="{6BCF127A-6181-8744-8484-54B183288476}" srcOrd="2" destOrd="0" presId="urn:microsoft.com/office/officeart/2018/2/layout/IconVerticalSolidList"/>
    <dgm:cxn modelId="{72BDCC9D-70AE-3F46-BBD1-BA69F3F872E1}" type="presParOf" srcId="{E4CB195A-5037-D04F-B9E7-EF9FA8A8467C}" destId="{6B46E023-E1C3-F24C-91B1-3607463933C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6A68FE-5364-487E-8BAF-F78566E4699A}"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97E7C0A-6954-4FF5-9051-402E6B6094BF}">
      <dgm:prSet custT="1"/>
      <dgm:spPr/>
      <dgm:t>
        <a:bodyPr/>
        <a:lstStyle/>
        <a:p>
          <a:pPr>
            <a:lnSpc>
              <a:spcPct val="150000"/>
            </a:lnSpc>
          </a:pPr>
          <a:r>
            <a:rPr lang="pl-PL" sz="1400" u="sng" dirty="0">
              <a:latin typeface="Arial" panose="020B0604020202020204" pitchFamily="34" charset="0"/>
              <a:cs typeface="Arial" panose="020B0604020202020204" pitchFamily="34" charset="0"/>
            </a:rPr>
            <a:t>No </a:t>
          </a:r>
          <a:r>
            <a:rPr lang="pl-PL" sz="1400" u="sng" dirty="0" err="1">
              <a:latin typeface="Arial" panose="020B0604020202020204" pitchFamily="34" charset="0"/>
              <a:cs typeface="Arial" panose="020B0604020202020204" pitchFamily="34" charset="0"/>
            </a:rPr>
            <a:t>Secrets</a:t>
          </a:r>
          <a:r>
            <a:rPr lang="pl-PL" sz="1400" u="sng" dirty="0">
              <a:latin typeface="Arial" panose="020B0604020202020204" pitchFamily="34" charset="0"/>
              <a:cs typeface="Arial" panose="020B0604020202020204" pitchFamily="34" charset="0"/>
            </a:rPr>
            <a:t> and the </a:t>
          </a:r>
          <a:r>
            <a:rPr lang="pl-PL" sz="1400" u="sng" dirty="0" err="1">
              <a:latin typeface="Arial" panose="020B0604020202020204" pitchFamily="34" charset="0"/>
              <a:cs typeface="Arial" panose="020B0604020202020204" pitchFamily="34" charset="0"/>
            </a:rPr>
            <a:t>best</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practice</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guidance</a:t>
          </a:r>
          <a:endParaRPr lang="en-US" sz="1400" u="sng" dirty="0">
            <a:latin typeface="Arial" panose="020B0604020202020204" pitchFamily="34" charset="0"/>
            <a:cs typeface="Arial" panose="020B0604020202020204" pitchFamily="34" charset="0"/>
          </a:endParaRPr>
        </a:p>
      </dgm:t>
    </dgm:pt>
    <dgm:pt modelId="{5234B06E-0116-4995-8F26-F1DCFFD91873}" type="parTrans" cxnId="{47F2096D-9A6F-4723-B6FB-56DABFEBF258}">
      <dgm:prSet/>
      <dgm:spPr/>
      <dgm:t>
        <a:bodyPr/>
        <a:lstStyle/>
        <a:p>
          <a:endParaRPr lang="en-US"/>
        </a:p>
      </dgm:t>
    </dgm:pt>
    <dgm:pt modelId="{4EAAB057-3852-44B6-8507-5E8D5ED558A1}" type="sibTrans" cxnId="{47F2096D-9A6F-4723-B6FB-56DABFEBF258}">
      <dgm:prSet/>
      <dgm:spPr/>
      <dgm:t>
        <a:bodyPr/>
        <a:lstStyle/>
        <a:p>
          <a:endParaRPr lang="en-US"/>
        </a:p>
      </dgm:t>
    </dgm:pt>
    <dgm:pt modelId="{2603D20D-9BB8-47BB-81B4-EC87E723E3FF}">
      <dgm:prSet custT="1"/>
      <dgm:spPr/>
      <dgm:t>
        <a:bodyPr/>
        <a:lstStyle/>
        <a:p>
          <a:pPr>
            <a:lnSpc>
              <a:spcPct val="150000"/>
            </a:lnSpc>
          </a:pPr>
          <a:r>
            <a:rPr lang="pl-PL" sz="1400" u="sng" dirty="0" err="1">
              <a:latin typeface="Arial" panose="020B0604020202020204" pitchFamily="34" charset="0"/>
              <a:cs typeface="Arial" panose="020B0604020202020204" pitchFamily="34" charset="0"/>
            </a:rPr>
            <a:t>Safeguarding</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Adults</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National</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framework</a:t>
          </a:r>
          <a:r>
            <a:rPr lang="pl-PL" sz="1400" u="sng" dirty="0">
              <a:latin typeface="Arial" panose="020B0604020202020204" pitchFamily="34" charset="0"/>
              <a:cs typeface="Arial" panose="020B0604020202020204" pitchFamily="34" charset="0"/>
            </a:rPr>
            <a:t> of </a:t>
          </a:r>
          <a:r>
            <a:rPr lang="pl-PL" sz="1400" u="sng" dirty="0" err="1">
              <a:latin typeface="Arial" panose="020B0604020202020204" pitchFamily="34" charset="0"/>
              <a:cs typeface="Arial" panose="020B0604020202020204" pitchFamily="34" charset="0"/>
            </a:rPr>
            <a:t>Standards</a:t>
          </a:r>
          <a:r>
            <a:rPr lang="pl-PL" sz="1400" u="sng" dirty="0">
              <a:latin typeface="Arial" panose="020B0604020202020204" pitchFamily="34" charset="0"/>
              <a:cs typeface="Arial" panose="020B0604020202020204" pitchFamily="34" charset="0"/>
            </a:rPr>
            <a:t> for </a:t>
          </a:r>
          <a:r>
            <a:rPr lang="pl-PL" sz="1400" u="sng" dirty="0" err="1">
              <a:latin typeface="Arial" panose="020B0604020202020204" pitchFamily="34" charset="0"/>
              <a:cs typeface="Arial" panose="020B0604020202020204" pitchFamily="34" charset="0"/>
            </a:rPr>
            <a:t>best</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practice</a:t>
          </a:r>
          <a:endParaRPr lang="en-US" sz="1400" u="sng" dirty="0">
            <a:latin typeface="Arial" panose="020B0604020202020204" pitchFamily="34" charset="0"/>
            <a:cs typeface="Arial" panose="020B0604020202020204" pitchFamily="34" charset="0"/>
          </a:endParaRPr>
        </a:p>
      </dgm:t>
    </dgm:pt>
    <dgm:pt modelId="{CD56B5AB-F778-44ED-93B6-23CC5CA21125}" type="parTrans" cxnId="{88A36763-48CA-4102-A71F-CAD30C60D623}">
      <dgm:prSet/>
      <dgm:spPr/>
      <dgm:t>
        <a:bodyPr/>
        <a:lstStyle/>
        <a:p>
          <a:endParaRPr lang="en-US"/>
        </a:p>
      </dgm:t>
    </dgm:pt>
    <dgm:pt modelId="{C3E1EB87-6C7E-4FA4-AA93-A52CAAD081C3}" type="sibTrans" cxnId="{88A36763-48CA-4102-A71F-CAD30C60D623}">
      <dgm:prSet/>
      <dgm:spPr/>
      <dgm:t>
        <a:bodyPr/>
        <a:lstStyle/>
        <a:p>
          <a:endParaRPr lang="en-US"/>
        </a:p>
      </dgm:t>
    </dgm:pt>
    <dgm:pt modelId="{2ED0795F-CC92-40B8-81C4-F5AED41526AE}">
      <dgm:prSet custT="1"/>
      <dgm:spPr/>
      <dgm:t>
        <a:bodyPr/>
        <a:lstStyle/>
        <a:p>
          <a:pPr>
            <a:lnSpc>
              <a:spcPct val="150000"/>
            </a:lnSpc>
          </a:pPr>
          <a:r>
            <a:rPr lang="pl-PL" sz="1400" u="sng" dirty="0" err="1">
              <a:solidFill>
                <a:schemeClr val="tx1"/>
              </a:solidFill>
              <a:latin typeface="Arial" panose="020B0604020202020204" pitchFamily="34" charset="0"/>
              <a:cs typeface="Arial" panose="020B0604020202020204" pitchFamily="34" charset="0"/>
            </a:rPr>
            <a:t>Chronically</a:t>
          </a:r>
          <a:r>
            <a:rPr lang="pl-PL" sz="1400" u="sng" dirty="0">
              <a:solidFill>
                <a:schemeClr val="tx1"/>
              </a:solidFill>
              <a:latin typeface="Arial" panose="020B0604020202020204" pitchFamily="34" charset="0"/>
              <a:cs typeface="Arial" panose="020B0604020202020204" pitchFamily="34" charset="0"/>
            </a:rPr>
            <a:t> Sick and </a:t>
          </a:r>
          <a:r>
            <a:rPr lang="pl-PL" sz="1400" u="sng" dirty="0" err="1">
              <a:solidFill>
                <a:schemeClr val="tx1"/>
              </a:solidFill>
              <a:latin typeface="Arial" panose="020B0604020202020204" pitchFamily="34" charset="0"/>
              <a:cs typeface="Arial" panose="020B0604020202020204" pitchFamily="34" charset="0"/>
            </a:rPr>
            <a:t>Disabled</a:t>
          </a:r>
          <a:r>
            <a:rPr lang="pl-PL" sz="1400" u="sng" dirty="0">
              <a:solidFill>
                <a:schemeClr val="tx1"/>
              </a:solidFill>
              <a:latin typeface="Arial" panose="020B0604020202020204" pitchFamily="34" charset="0"/>
              <a:cs typeface="Arial" panose="020B0604020202020204" pitchFamily="34" charset="0"/>
            </a:rPr>
            <a:t> </a:t>
          </a:r>
          <a:r>
            <a:rPr lang="pl-PL" sz="1400" u="sng" dirty="0" err="1">
              <a:solidFill>
                <a:schemeClr val="tx1"/>
              </a:solidFill>
              <a:latin typeface="Arial" panose="020B0604020202020204" pitchFamily="34" charset="0"/>
              <a:cs typeface="Arial" panose="020B0604020202020204" pitchFamily="34" charset="0"/>
            </a:rPr>
            <a:t>Persons</a:t>
          </a:r>
          <a:r>
            <a:rPr lang="pl-PL" sz="1400" u="sng" dirty="0">
              <a:solidFill>
                <a:schemeClr val="tx1"/>
              </a:solidFill>
              <a:latin typeface="Arial" panose="020B0604020202020204" pitchFamily="34" charset="0"/>
              <a:cs typeface="Arial" panose="020B0604020202020204" pitchFamily="34" charset="0"/>
            </a:rPr>
            <a:t> </a:t>
          </a:r>
        </a:p>
        <a:p>
          <a:pPr>
            <a:lnSpc>
              <a:spcPct val="150000"/>
            </a:lnSpc>
          </a:pPr>
          <a:r>
            <a:rPr lang="pl-PL" sz="1400" u="sng" dirty="0" err="1">
              <a:solidFill>
                <a:schemeClr val="tx1"/>
              </a:solidFill>
              <a:latin typeface="Arial" panose="020B0604020202020204" pitchFamily="34" charset="0"/>
              <a:cs typeface="Arial" panose="020B0604020202020204" pitchFamily="34" charset="0"/>
            </a:rPr>
            <a:t>Act</a:t>
          </a:r>
          <a:r>
            <a:rPr lang="pl-PL" sz="1400" u="sng" dirty="0">
              <a:solidFill>
                <a:schemeClr val="tx1"/>
              </a:solidFill>
              <a:latin typeface="Arial" panose="020B0604020202020204" pitchFamily="34" charset="0"/>
              <a:cs typeface="Arial" panose="020B0604020202020204" pitchFamily="34" charset="0"/>
            </a:rPr>
            <a:t> 1970</a:t>
          </a:r>
          <a:endParaRPr lang="en-US" sz="1400" u="sng" dirty="0">
            <a:solidFill>
              <a:schemeClr val="tx1"/>
            </a:solidFill>
            <a:latin typeface="Arial" panose="020B0604020202020204" pitchFamily="34" charset="0"/>
            <a:cs typeface="Arial" panose="020B0604020202020204" pitchFamily="34" charset="0"/>
          </a:endParaRPr>
        </a:p>
      </dgm:t>
    </dgm:pt>
    <dgm:pt modelId="{C5FCD962-7D65-42CF-ACE4-A53C345AC815}" type="parTrans" cxnId="{D79E66B7-767D-43E3-BF40-3C5DF0521EBD}">
      <dgm:prSet/>
      <dgm:spPr/>
      <dgm:t>
        <a:bodyPr/>
        <a:lstStyle/>
        <a:p>
          <a:endParaRPr lang="en-US"/>
        </a:p>
      </dgm:t>
    </dgm:pt>
    <dgm:pt modelId="{B192ADBB-2CEF-488A-AAB9-25181F8E74DF}" type="sibTrans" cxnId="{D79E66B7-767D-43E3-BF40-3C5DF0521EBD}">
      <dgm:prSet/>
      <dgm:spPr/>
      <dgm:t>
        <a:bodyPr/>
        <a:lstStyle/>
        <a:p>
          <a:endParaRPr lang="en-US"/>
        </a:p>
      </dgm:t>
    </dgm:pt>
    <dgm:pt modelId="{A60DA085-1735-406A-9965-646D39693AA6}">
      <dgm:prSet custT="1"/>
      <dgm:spPr/>
      <dgm:t>
        <a:bodyPr/>
        <a:lstStyle/>
        <a:p>
          <a:r>
            <a:rPr lang="pl-PL" sz="1400" u="sng" dirty="0" err="1">
              <a:latin typeface="Arial" panose="020B0604020202020204" pitchFamily="34" charset="0"/>
              <a:cs typeface="Arial" panose="020B0604020202020204" pitchFamily="34" charset="0"/>
            </a:rPr>
            <a:t>Mental</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Health</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Act</a:t>
          </a:r>
          <a:r>
            <a:rPr lang="pl-PL" sz="1400" u="sng" dirty="0">
              <a:latin typeface="Arial" panose="020B0604020202020204" pitchFamily="34" charset="0"/>
              <a:cs typeface="Arial" panose="020B0604020202020204" pitchFamily="34" charset="0"/>
            </a:rPr>
            <a:t> 1983</a:t>
          </a:r>
          <a:endParaRPr lang="en-US" sz="1400" u="sng" dirty="0">
            <a:latin typeface="Arial" panose="020B0604020202020204" pitchFamily="34" charset="0"/>
            <a:cs typeface="Arial" panose="020B0604020202020204" pitchFamily="34" charset="0"/>
          </a:endParaRPr>
        </a:p>
      </dgm:t>
    </dgm:pt>
    <dgm:pt modelId="{91BE33A5-4769-4B0C-9AFB-31EFFE1FD2A5}" type="parTrans" cxnId="{4BCC3CF6-EA99-42F8-9824-7D7DEC3D0CDC}">
      <dgm:prSet/>
      <dgm:spPr/>
      <dgm:t>
        <a:bodyPr/>
        <a:lstStyle/>
        <a:p>
          <a:endParaRPr lang="en-US"/>
        </a:p>
      </dgm:t>
    </dgm:pt>
    <dgm:pt modelId="{669B60AA-4850-4115-B342-EB3CCC0B56CB}" type="sibTrans" cxnId="{4BCC3CF6-EA99-42F8-9824-7D7DEC3D0CDC}">
      <dgm:prSet/>
      <dgm:spPr/>
      <dgm:t>
        <a:bodyPr/>
        <a:lstStyle/>
        <a:p>
          <a:endParaRPr lang="en-US"/>
        </a:p>
      </dgm:t>
    </dgm:pt>
    <dgm:pt modelId="{0A9EEC4C-6542-4B5D-B696-BCDD543D7553}">
      <dgm:prSet custT="1"/>
      <dgm:spPr/>
      <dgm:t>
        <a:bodyPr/>
        <a:lstStyle/>
        <a:p>
          <a:pPr>
            <a:lnSpc>
              <a:spcPct val="150000"/>
            </a:lnSpc>
          </a:pPr>
          <a:r>
            <a:rPr lang="pl-PL" sz="1400" u="sng" dirty="0" err="1">
              <a:latin typeface="Arial" panose="020B0604020202020204" pitchFamily="34" charset="0"/>
              <a:cs typeface="Arial" panose="020B0604020202020204" pitchFamily="34" charset="0"/>
            </a:rPr>
            <a:t>Disabled</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Persons</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Act</a:t>
          </a:r>
          <a:r>
            <a:rPr lang="pl-PL" sz="1400" u="sng" dirty="0">
              <a:latin typeface="Arial" panose="020B0604020202020204" pitchFamily="34" charset="0"/>
              <a:cs typeface="Arial" panose="020B0604020202020204" pitchFamily="34" charset="0"/>
            </a:rPr>
            <a:t> 1986</a:t>
          </a:r>
          <a:endParaRPr lang="en-US" sz="1400" u="sng" dirty="0">
            <a:latin typeface="Arial" panose="020B0604020202020204" pitchFamily="34" charset="0"/>
            <a:cs typeface="Arial" panose="020B0604020202020204" pitchFamily="34" charset="0"/>
          </a:endParaRPr>
        </a:p>
      </dgm:t>
    </dgm:pt>
    <dgm:pt modelId="{20D64F2B-0A1D-49D3-97F0-B61C8FD637A6}" type="parTrans" cxnId="{EB7919B6-4AE0-4291-B3C4-4FAEDE851D45}">
      <dgm:prSet/>
      <dgm:spPr/>
      <dgm:t>
        <a:bodyPr/>
        <a:lstStyle/>
        <a:p>
          <a:endParaRPr lang="en-US"/>
        </a:p>
      </dgm:t>
    </dgm:pt>
    <dgm:pt modelId="{0FE8B776-AE58-4E7A-BD0C-2DB06173DD29}" type="sibTrans" cxnId="{EB7919B6-4AE0-4291-B3C4-4FAEDE851D45}">
      <dgm:prSet/>
      <dgm:spPr/>
      <dgm:t>
        <a:bodyPr/>
        <a:lstStyle/>
        <a:p>
          <a:endParaRPr lang="en-US"/>
        </a:p>
      </dgm:t>
    </dgm:pt>
    <dgm:pt modelId="{5545D809-526C-4669-9116-F981156A5CFA}">
      <dgm:prSet custT="1"/>
      <dgm:spPr/>
      <dgm:t>
        <a:bodyPr/>
        <a:lstStyle/>
        <a:p>
          <a:pPr>
            <a:lnSpc>
              <a:spcPct val="150000"/>
            </a:lnSpc>
          </a:pPr>
          <a:r>
            <a:rPr lang="pl-PL" sz="1400" u="sng" dirty="0">
              <a:solidFill>
                <a:schemeClr val="bg1"/>
              </a:solidFill>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NHS and Community Care Act 1990</a:t>
          </a:r>
          <a:endParaRPr lang="en-US" sz="1400" u="sng" dirty="0">
            <a:solidFill>
              <a:schemeClr val="bg1"/>
            </a:solidFill>
            <a:latin typeface="Arial" panose="020B0604020202020204" pitchFamily="34" charset="0"/>
            <a:cs typeface="Arial" panose="020B0604020202020204" pitchFamily="34" charset="0"/>
          </a:endParaRPr>
        </a:p>
      </dgm:t>
    </dgm:pt>
    <dgm:pt modelId="{82F52FDC-F2B8-4195-9D1A-3357BCC511F0}" type="parTrans" cxnId="{298A2E6E-E94F-4FA5-967D-A382D9734CE6}">
      <dgm:prSet/>
      <dgm:spPr/>
      <dgm:t>
        <a:bodyPr/>
        <a:lstStyle/>
        <a:p>
          <a:endParaRPr lang="en-US"/>
        </a:p>
      </dgm:t>
    </dgm:pt>
    <dgm:pt modelId="{B8DE3676-10AA-495C-B08D-D2852A43220E}" type="sibTrans" cxnId="{298A2E6E-E94F-4FA5-967D-A382D9734CE6}">
      <dgm:prSet/>
      <dgm:spPr/>
      <dgm:t>
        <a:bodyPr/>
        <a:lstStyle/>
        <a:p>
          <a:endParaRPr lang="en-US"/>
        </a:p>
      </dgm:t>
    </dgm:pt>
    <dgm:pt modelId="{DACC3CEF-2CDF-43C8-8820-8AA86461E515}">
      <dgm:prSet custT="1"/>
      <dgm:spPr/>
      <dgm:t>
        <a:bodyPr/>
        <a:lstStyle/>
        <a:p>
          <a:r>
            <a:rPr lang="pl-PL" sz="1400" u="sng" dirty="0" err="1">
              <a:latin typeface="Arial" panose="020B0604020202020204" pitchFamily="34" charset="0"/>
              <a:cs typeface="Arial" panose="020B0604020202020204" pitchFamily="34" charset="0"/>
            </a:rPr>
            <a:t>Carers</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Act</a:t>
          </a:r>
          <a:r>
            <a:rPr lang="pl-PL" sz="1400" u="sng" dirty="0">
              <a:latin typeface="Arial" panose="020B0604020202020204" pitchFamily="34" charset="0"/>
              <a:cs typeface="Arial" panose="020B0604020202020204" pitchFamily="34" charset="0"/>
            </a:rPr>
            <a:t> 1995</a:t>
          </a:r>
          <a:endParaRPr lang="en-US" sz="1400" u="sng" dirty="0">
            <a:latin typeface="Arial" panose="020B0604020202020204" pitchFamily="34" charset="0"/>
            <a:cs typeface="Arial" panose="020B0604020202020204" pitchFamily="34" charset="0"/>
          </a:endParaRPr>
        </a:p>
      </dgm:t>
    </dgm:pt>
    <dgm:pt modelId="{938FE40B-C911-4FE5-B201-5CA138E8F83B}" type="parTrans" cxnId="{31E86402-28A3-4B67-BF00-464D713EDEBC}">
      <dgm:prSet/>
      <dgm:spPr/>
      <dgm:t>
        <a:bodyPr/>
        <a:lstStyle/>
        <a:p>
          <a:endParaRPr lang="en-US"/>
        </a:p>
      </dgm:t>
    </dgm:pt>
    <dgm:pt modelId="{3CBC3AE4-3E1B-44B3-B3BC-EF5F1A687EBD}" type="sibTrans" cxnId="{31E86402-28A3-4B67-BF00-464D713EDEBC}">
      <dgm:prSet/>
      <dgm:spPr/>
      <dgm:t>
        <a:bodyPr/>
        <a:lstStyle/>
        <a:p>
          <a:endParaRPr lang="en-US"/>
        </a:p>
      </dgm:t>
    </dgm:pt>
    <dgm:pt modelId="{4AC6CD61-ADD8-4757-8386-071E66FA2B3D}">
      <dgm:prSet custT="1"/>
      <dgm:spPr/>
      <dgm:t>
        <a:bodyPr/>
        <a:lstStyle/>
        <a:p>
          <a:pPr>
            <a:lnSpc>
              <a:spcPct val="150000"/>
            </a:lnSpc>
          </a:pPr>
          <a:r>
            <a:rPr lang="pl-PL" sz="1400" u="sng" dirty="0" err="1">
              <a:solidFill>
                <a:schemeClr val="tx1"/>
              </a:solidFill>
              <a:latin typeface="Arial" panose="020B0604020202020204" pitchFamily="34" charset="0"/>
              <a:cs typeface="Arial" panose="020B0604020202020204" pitchFamily="34" charset="0"/>
            </a:rPr>
            <a:t>Community</a:t>
          </a:r>
          <a:r>
            <a:rPr lang="pl-PL" sz="1400" u="sng" dirty="0">
              <a:solidFill>
                <a:schemeClr val="tx1"/>
              </a:solidFill>
              <a:latin typeface="Arial" panose="020B0604020202020204" pitchFamily="34" charset="0"/>
              <a:cs typeface="Arial" panose="020B0604020202020204" pitchFamily="34" charset="0"/>
            </a:rPr>
            <a:t> </a:t>
          </a:r>
          <a:r>
            <a:rPr lang="pl-PL" sz="1400" u="sng" dirty="0" err="1">
              <a:solidFill>
                <a:schemeClr val="tx1"/>
              </a:solidFill>
              <a:latin typeface="Arial" panose="020B0604020202020204" pitchFamily="34" charset="0"/>
              <a:cs typeface="Arial" panose="020B0604020202020204" pitchFamily="34" charset="0"/>
            </a:rPr>
            <a:t>Care</a:t>
          </a:r>
          <a:r>
            <a:rPr lang="pl-PL" sz="1400" u="sng" dirty="0">
              <a:solidFill>
                <a:schemeClr val="tx1"/>
              </a:solidFill>
              <a:latin typeface="Arial" panose="020B0604020202020204" pitchFamily="34" charset="0"/>
              <a:cs typeface="Arial" panose="020B0604020202020204" pitchFamily="34" charset="0"/>
            </a:rPr>
            <a:t> </a:t>
          </a:r>
          <a:r>
            <a:rPr lang="pl-PL" sz="1400" u="sng" dirty="0" err="1">
              <a:solidFill>
                <a:schemeClr val="tx1"/>
              </a:solidFill>
              <a:latin typeface="Arial" panose="020B0604020202020204" pitchFamily="34" charset="0"/>
              <a:cs typeface="Arial" panose="020B0604020202020204" pitchFamily="34" charset="0"/>
            </a:rPr>
            <a:t>Act</a:t>
          </a:r>
          <a:r>
            <a:rPr lang="pl-PL" sz="1400" u="sng" dirty="0">
              <a:solidFill>
                <a:schemeClr val="tx1"/>
              </a:solidFill>
              <a:latin typeface="Arial" panose="020B0604020202020204" pitchFamily="34" charset="0"/>
              <a:cs typeface="Arial" panose="020B0604020202020204" pitchFamily="34" charset="0"/>
            </a:rPr>
            <a:t> 1996</a:t>
          </a:r>
          <a:endParaRPr lang="en-US" sz="1400" u="sng" dirty="0">
            <a:solidFill>
              <a:schemeClr val="tx1"/>
            </a:solidFill>
            <a:latin typeface="Arial" panose="020B0604020202020204" pitchFamily="34" charset="0"/>
            <a:cs typeface="Arial" panose="020B0604020202020204" pitchFamily="34" charset="0"/>
          </a:endParaRPr>
        </a:p>
      </dgm:t>
    </dgm:pt>
    <dgm:pt modelId="{11643507-D5E6-4241-A379-4F44D386BB74}" type="parTrans" cxnId="{D42798B6-D56A-447F-BC0D-6301C47B0D5F}">
      <dgm:prSet/>
      <dgm:spPr/>
      <dgm:t>
        <a:bodyPr/>
        <a:lstStyle/>
        <a:p>
          <a:endParaRPr lang="en-US"/>
        </a:p>
      </dgm:t>
    </dgm:pt>
    <dgm:pt modelId="{1F455192-81E3-407F-AFCB-F14C9A3E71E6}" type="sibTrans" cxnId="{D42798B6-D56A-447F-BC0D-6301C47B0D5F}">
      <dgm:prSet/>
      <dgm:spPr/>
      <dgm:t>
        <a:bodyPr/>
        <a:lstStyle/>
        <a:p>
          <a:endParaRPr lang="en-US"/>
        </a:p>
      </dgm:t>
    </dgm:pt>
    <dgm:pt modelId="{885E0713-05C3-47A9-BA18-92C140DBAD56}">
      <dgm:prSet custT="1"/>
      <dgm:spPr/>
      <dgm:t>
        <a:bodyPr/>
        <a:lstStyle/>
        <a:p>
          <a:pPr>
            <a:lnSpc>
              <a:spcPct val="150000"/>
            </a:lnSpc>
          </a:pPr>
          <a:r>
            <a:rPr lang="pl-PL" sz="1400" dirty="0">
              <a:solidFill>
                <a:schemeClr val="bg1"/>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Care Standards Act 2000</a:t>
          </a:r>
          <a:endParaRPr lang="en-US" sz="1400" dirty="0">
            <a:solidFill>
              <a:schemeClr val="bg1"/>
            </a:solidFill>
            <a:latin typeface="Arial" panose="020B0604020202020204" pitchFamily="34" charset="0"/>
            <a:cs typeface="Arial" panose="020B0604020202020204" pitchFamily="34" charset="0"/>
          </a:endParaRPr>
        </a:p>
      </dgm:t>
    </dgm:pt>
    <dgm:pt modelId="{A7802AEC-F67F-4DD6-84EB-E372E1BFB0F4}" type="parTrans" cxnId="{F77CF82C-F2A8-40CB-8CF6-63306C7DB2B9}">
      <dgm:prSet/>
      <dgm:spPr/>
      <dgm:t>
        <a:bodyPr/>
        <a:lstStyle/>
        <a:p>
          <a:endParaRPr lang="en-US"/>
        </a:p>
      </dgm:t>
    </dgm:pt>
    <dgm:pt modelId="{25E5A31F-A591-4801-B511-625F192B5B3A}" type="sibTrans" cxnId="{F77CF82C-F2A8-40CB-8CF6-63306C7DB2B9}">
      <dgm:prSet/>
      <dgm:spPr/>
      <dgm:t>
        <a:bodyPr/>
        <a:lstStyle/>
        <a:p>
          <a:endParaRPr lang="en-US"/>
        </a:p>
      </dgm:t>
    </dgm:pt>
    <dgm:pt modelId="{145EB897-67F0-4D0A-8A50-80E3A5F78CEF}">
      <dgm:prSet custT="1"/>
      <dgm:spPr/>
      <dgm:t>
        <a:bodyPr/>
        <a:lstStyle/>
        <a:p>
          <a:pPr>
            <a:lnSpc>
              <a:spcPct val="150000"/>
            </a:lnSpc>
          </a:pPr>
          <a:r>
            <a:rPr lang="pl-PL" sz="1400" u="none" dirty="0">
              <a:solidFill>
                <a:schemeClr val="bg1"/>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Mental Capacity Act 2005</a:t>
          </a:r>
          <a:endParaRPr lang="en-US" sz="1400" u="none" dirty="0">
            <a:solidFill>
              <a:schemeClr val="bg1"/>
            </a:solidFill>
            <a:latin typeface="Arial" panose="020B0604020202020204" pitchFamily="34" charset="0"/>
            <a:cs typeface="Arial" panose="020B0604020202020204" pitchFamily="34" charset="0"/>
          </a:endParaRPr>
        </a:p>
      </dgm:t>
    </dgm:pt>
    <dgm:pt modelId="{A55427B0-CDB3-4901-B5DB-FCD21C4233DC}" type="parTrans" cxnId="{53455D6E-80AE-4877-BD35-3C9C5336389A}">
      <dgm:prSet/>
      <dgm:spPr/>
      <dgm:t>
        <a:bodyPr/>
        <a:lstStyle/>
        <a:p>
          <a:endParaRPr lang="en-US"/>
        </a:p>
      </dgm:t>
    </dgm:pt>
    <dgm:pt modelId="{9B499CF9-D9BD-4612-A5A5-500A9AF57F08}" type="sibTrans" cxnId="{53455D6E-80AE-4877-BD35-3C9C5336389A}">
      <dgm:prSet/>
      <dgm:spPr/>
      <dgm:t>
        <a:bodyPr/>
        <a:lstStyle/>
        <a:p>
          <a:endParaRPr lang="en-US"/>
        </a:p>
      </dgm:t>
    </dgm:pt>
    <dgm:pt modelId="{EBB5B6B8-8EB1-4CC5-B197-2F1A5A13339A}">
      <dgm:prSet custT="1"/>
      <dgm:spPr/>
      <dgm:t>
        <a:bodyPr/>
        <a:lstStyle/>
        <a:p>
          <a:pPr>
            <a:lnSpc>
              <a:spcPct val="150000"/>
            </a:lnSpc>
          </a:pPr>
          <a:r>
            <a:rPr lang="pl-PL" sz="1400" u="sng" dirty="0" err="1">
              <a:latin typeface="Arial" panose="020B0604020202020204" pitchFamily="34" charset="0"/>
              <a:cs typeface="Arial" panose="020B0604020202020204" pitchFamily="34" charset="0"/>
            </a:rPr>
            <a:t>Deprivation</a:t>
          </a:r>
          <a:r>
            <a:rPr lang="pl-PL" sz="1400" u="sng" dirty="0">
              <a:latin typeface="Arial" panose="020B0604020202020204" pitchFamily="34" charset="0"/>
              <a:cs typeface="Arial" panose="020B0604020202020204" pitchFamily="34" charset="0"/>
            </a:rPr>
            <a:t> of Liberty </a:t>
          </a:r>
          <a:r>
            <a:rPr lang="pl-PL" sz="1400" u="sng" dirty="0" err="1">
              <a:latin typeface="Arial" panose="020B0604020202020204" pitchFamily="34" charset="0"/>
              <a:cs typeface="Arial" panose="020B0604020202020204" pitchFamily="34" charset="0"/>
            </a:rPr>
            <a:t>Safeguards</a:t>
          </a:r>
          <a:endParaRPr lang="en-US" sz="1400" u="sng" dirty="0">
            <a:latin typeface="Arial" panose="020B0604020202020204" pitchFamily="34" charset="0"/>
            <a:cs typeface="Arial" panose="020B0604020202020204" pitchFamily="34" charset="0"/>
          </a:endParaRPr>
        </a:p>
      </dgm:t>
    </dgm:pt>
    <dgm:pt modelId="{9F3C071B-A176-4A14-B553-AFCCFCBF4664}" type="parTrans" cxnId="{A40BA9D3-E23F-4815-BD1B-09D518918E22}">
      <dgm:prSet/>
      <dgm:spPr/>
      <dgm:t>
        <a:bodyPr/>
        <a:lstStyle/>
        <a:p>
          <a:endParaRPr lang="en-US"/>
        </a:p>
      </dgm:t>
    </dgm:pt>
    <dgm:pt modelId="{F0ABE056-401C-47C6-A2B0-34DF58A56962}" type="sibTrans" cxnId="{A40BA9D3-E23F-4815-BD1B-09D518918E22}">
      <dgm:prSet/>
      <dgm:spPr/>
      <dgm:t>
        <a:bodyPr/>
        <a:lstStyle/>
        <a:p>
          <a:endParaRPr lang="en-US"/>
        </a:p>
      </dgm:t>
    </dgm:pt>
    <dgm:pt modelId="{3153B41D-49A0-4272-88F2-29E211EB2B9F}">
      <dgm:prSet custT="1"/>
      <dgm:spPr/>
      <dgm:t>
        <a:bodyPr/>
        <a:lstStyle/>
        <a:p>
          <a:pPr>
            <a:lnSpc>
              <a:spcPct val="150000"/>
            </a:lnSpc>
          </a:pPr>
          <a:r>
            <a:rPr lang="pl-PL" sz="1400" dirty="0">
              <a:solidFill>
                <a:schemeClr val="bg1"/>
              </a:solidFill>
              <a:latin typeface="Arial" panose="020B0604020202020204" pitchFamily="34" charset="0"/>
              <a:cs typeface="Arial" panose="020B0604020202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Health and Social Care Bill 2011</a:t>
          </a:r>
          <a:endParaRPr lang="en-US" sz="1400" dirty="0">
            <a:solidFill>
              <a:schemeClr val="bg1"/>
            </a:solidFill>
            <a:latin typeface="Arial" panose="020B0604020202020204" pitchFamily="34" charset="0"/>
            <a:cs typeface="Arial" panose="020B0604020202020204" pitchFamily="34" charset="0"/>
          </a:endParaRPr>
        </a:p>
      </dgm:t>
    </dgm:pt>
    <dgm:pt modelId="{114E3D43-5ED9-4DCF-9B5A-25D9EC37FC53}" type="parTrans" cxnId="{5690B791-FB5B-4B37-8D0E-994525CD4230}">
      <dgm:prSet/>
      <dgm:spPr/>
      <dgm:t>
        <a:bodyPr/>
        <a:lstStyle/>
        <a:p>
          <a:endParaRPr lang="en-US"/>
        </a:p>
      </dgm:t>
    </dgm:pt>
    <dgm:pt modelId="{76A14108-8FD4-43B0-A8C6-C55EA9FC2649}" type="sibTrans" cxnId="{5690B791-FB5B-4B37-8D0E-994525CD4230}">
      <dgm:prSet/>
      <dgm:spPr/>
      <dgm:t>
        <a:bodyPr/>
        <a:lstStyle/>
        <a:p>
          <a:endParaRPr lang="en-US"/>
        </a:p>
      </dgm:t>
    </dgm:pt>
    <dgm:pt modelId="{6EF5BEBC-6A2E-46D2-B1CC-CB27DBA3FFC2}">
      <dgm:prSet custT="1"/>
      <dgm:spPr/>
      <dgm:t>
        <a:bodyPr/>
        <a:lstStyle/>
        <a:p>
          <a:pPr>
            <a:lnSpc>
              <a:spcPct val="150000"/>
            </a:lnSpc>
          </a:pPr>
          <a:r>
            <a:rPr lang="pl-PL" sz="1400" u="sng" dirty="0">
              <a:solidFill>
                <a:schemeClr val="tx1"/>
              </a:solidFill>
              <a:latin typeface="Arial" panose="020B0604020202020204" pitchFamily="34" charset="0"/>
              <a:cs typeface="Arial" panose="020B0604020202020204" pitchFamily="34" charset="0"/>
            </a:rPr>
            <a:t>Public </a:t>
          </a:r>
          <a:r>
            <a:rPr lang="pl-PL" sz="1400" u="sng" dirty="0" err="1">
              <a:solidFill>
                <a:schemeClr val="tx1"/>
              </a:solidFill>
              <a:latin typeface="Arial" panose="020B0604020202020204" pitchFamily="34" charset="0"/>
              <a:cs typeface="Arial" panose="020B0604020202020204" pitchFamily="34" charset="0"/>
            </a:rPr>
            <a:t>Health</a:t>
          </a:r>
          <a:r>
            <a:rPr lang="pl-PL" sz="1400" u="sng" dirty="0">
              <a:solidFill>
                <a:schemeClr val="tx1"/>
              </a:solidFill>
              <a:latin typeface="Arial" panose="020B0604020202020204" pitchFamily="34" charset="0"/>
              <a:cs typeface="Arial" panose="020B0604020202020204" pitchFamily="34" charset="0"/>
            </a:rPr>
            <a:t> White Paper 2010</a:t>
          </a:r>
          <a:endParaRPr lang="en-US" sz="1400" u="sng" dirty="0">
            <a:solidFill>
              <a:schemeClr val="tx1"/>
            </a:solidFill>
            <a:latin typeface="Arial" panose="020B0604020202020204" pitchFamily="34" charset="0"/>
            <a:cs typeface="Arial" panose="020B0604020202020204" pitchFamily="34" charset="0"/>
          </a:endParaRPr>
        </a:p>
      </dgm:t>
    </dgm:pt>
    <dgm:pt modelId="{03FD6DA8-3CA4-4E39-A0AA-C5996FE02F64}" type="parTrans" cxnId="{A358952B-3A53-48DB-A9A8-FF296C6E1452}">
      <dgm:prSet/>
      <dgm:spPr/>
      <dgm:t>
        <a:bodyPr/>
        <a:lstStyle/>
        <a:p>
          <a:endParaRPr lang="en-US"/>
        </a:p>
      </dgm:t>
    </dgm:pt>
    <dgm:pt modelId="{389657DA-7BC2-4D79-8873-4A9621766F99}" type="sibTrans" cxnId="{A358952B-3A53-48DB-A9A8-FF296C6E1452}">
      <dgm:prSet/>
      <dgm:spPr/>
      <dgm:t>
        <a:bodyPr/>
        <a:lstStyle/>
        <a:p>
          <a:endParaRPr lang="en-US"/>
        </a:p>
      </dgm:t>
    </dgm:pt>
    <dgm:pt modelId="{21B57C8B-3429-4B29-804F-BCDC20D45784}">
      <dgm:prSet custT="1"/>
      <dgm:spPr/>
      <dgm:t>
        <a:bodyPr/>
        <a:lstStyle/>
        <a:p>
          <a:pPr>
            <a:lnSpc>
              <a:spcPct val="150000"/>
            </a:lnSpc>
          </a:pPr>
          <a:endParaRPr lang="pl-PL" sz="1400" u="sng" dirty="0">
            <a:latin typeface="Arial" panose="020B0604020202020204" pitchFamily="34" charset="0"/>
            <a:cs typeface="Arial" panose="020B0604020202020204" pitchFamily="34" charset="0"/>
          </a:endParaRPr>
        </a:p>
        <a:p>
          <a:pPr>
            <a:lnSpc>
              <a:spcPct val="150000"/>
            </a:lnSpc>
          </a:pPr>
          <a:r>
            <a:rPr lang="pl-PL" sz="1400" u="sng" dirty="0" err="1">
              <a:latin typeface="Arial" panose="020B0604020202020204" pitchFamily="34" charset="0"/>
              <a:cs typeface="Arial" panose="020B0604020202020204" pitchFamily="34" charset="0"/>
            </a:rPr>
            <a:t>Protection</a:t>
          </a:r>
          <a:r>
            <a:rPr lang="pl-PL" sz="1400" u="sng" dirty="0">
              <a:latin typeface="Arial" panose="020B0604020202020204" pitchFamily="34" charset="0"/>
              <a:cs typeface="Arial" panose="020B0604020202020204" pitchFamily="34" charset="0"/>
            </a:rPr>
            <a:t> of </a:t>
          </a:r>
          <a:r>
            <a:rPr lang="pl-PL" sz="1400" u="sng" dirty="0" err="1">
              <a:latin typeface="Arial" panose="020B0604020202020204" pitchFamily="34" charset="0"/>
              <a:cs typeface="Arial" panose="020B0604020202020204" pitchFamily="34" charset="0"/>
            </a:rPr>
            <a:t>Vulnerable</a:t>
          </a:r>
          <a:r>
            <a:rPr lang="pl-PL" sz="1400" u="sng" dirty="0">
              <a:latin typeface="Arial" panose="020B0604020202020204" pitchFamily="34" charset="0"/>
              <a:cs typeface="Arial" panose="020B0604020202020204" pitchFamily="34" charset="0"/>
            </a:rPr>
            <a:t> </a:t>
          </a:r>
          <a:r>
            <a:rPr lang="pl-PL" sz="1400" u="sng" dirty="0" err="1">
              <a:latin typeface="Arial" panose="020B0604020202020204" pitchFamily="34" charset="0"/>
              <a:cs typeface="Arial" panose="020B0604020202020204" pitchFamily="34" charset="0"/>
            </a:rPr>
            <a:t>Adults</a:t>
          </a:r>
          <a:r>
            <a:rPr lang="pl-PL" sz="1400" u="sng" dirty="0">
              <a:latin typeface="Arial" panose="020B0604020202020204" pitchFamily="34" charset="0"/>
              <a:cs typeface="Arial" panose="020B0604020202020204" pitchFamily="34" charset="0"/>
            </a:rPr>
            <a:t> Policy</a:t>
          </a:r>
          <a:br>
            <a:rPr lang="pl-PL" sz="1400" u="sng" dirty="0">
              <a:latin typeface="Arial" panose="020B0604020202020204" pitchFamily="34" charset="0"/>
              <a:cs typeface="Arial" panose="020B0604020202020204" pitchFamily="34" charset="0"/>
            </a:rPr>
          </a:br>
          <a:endParaRPr lang="en-US" sz="1400" u="sng" dirty="0">
            <a:latin typeface="Arial" panose="020B0604020202020204" pitchFamily="34" charset="0"/>
            <a:cs typeface="Arial" panose="020B0604020202020204" pitchFamily="34" charset="0"/>
          </a:endParaRPr>
        </a:p>
      </dgm:t>
    </dgm:pt>
    <dgm:pt modelId="{58E1814F-514F-4BFB-A0A3-AF816B8B3577}" type="parTrans" cxnId="{4CB6207E-BDE6-4DED-9C28-61FFBC18D3F5}">
      <dgm:prSet/>
      <dgm:spPr/>
      <dgm:t>
        <a:bodyPr/>
        <a:lstStyle/>
        <a:p>
          <a:endParaRPr lang="en-US"/>
        </a:p>
      </dgm:t>
    </dgm:pt>
    <dgm:pt modelId="{26A5AA6D-EDC3-47FE-B16E-DCD9BB6F5F55}" type="sibTrans" cxnId="{4CB6207E-BDE6-4DED-9C28-61FFBC18D3F5}">
      <dgm:prSet/>
      <dgm:spPr/>
      <dgm:t>
        <a:bodyPr/>
        <a:lstStyle/>
        <a:p>
          <a:endParaRPr lang="en-US"/>
        </a:p>
      </dgm:t>
    </dgm:pt>
    <dgm:pt modelId="{66372759-AD30-964A-9A52-8DE695BD0AB3}">
      <dgm:prSet/>
      <dgm:spPr/>
      <dgm:t>
        <a:bodyPr/>
        <a:lstStyle/>
        <a:p>
          <a:r>
            <a:rPr lang="en-US" u="sng" dirty="0">
              <a:latin typeface="Arial" panose="020B0604020202020204" pitchFamily="34" charset="0"/>
              <a:cs typeface="Arial" panose="020B0604020202020204" pitchFamily="34" charset="0"/>
            </a:rPr>
            <a:t>New Immigration Law &amp; Old 1971 Immigration Act </a:t>
          </a:r>
        </a:p>
      </dgm:t>
    </dgm:pt>
    <dgm:pt modelId="{B607C591-1918-2146-8F9F-A1875CF69AEE}" type="parTrans" cxnId="{3621F771-537D-7049-8A81-2966E7B97B8D}">
      <dgm:prSet/>
      <dgm:spPr/>
      <dgm:t>
        <a:bodyPr/>
        <a:lstStyle/>
        <a:p>
          <a:endParaRPr lang="pl-PL"/>
        </a:p>
      </dgm:t>
    </dgm:pt>
    <dgm:pt modelId="{CD5A4020-8CE0-5B4A-BA79-7255F4A7C9DD}" type="sibTrans" cxnId="{3621F771-537D-7049-8A81-2966E7B97B8D}">
      <dgm:prSet/>
      <dgm:spPr/>
      <dgm:t>
        <a:bodyPr/>
        <a:lstStyle/>
        <a:p>
          <a:endParaRPr lang="pl-PL"/>
        </a:p>
      </dgm:t>
    </dgm:pt>
    <dgm:pt modelId="{1717E56F-0620-A341-88D3-1AB1A15FA93C}" type="pres">
      <dgm:prSet presAssocID="{B66A68FE-5364-487E-8BAF-F78566E4699A}" presName="diagram" presStyleCnt="0">
        <dgm:presLayoutVars>
          <dgm:dir/>
          <dgm:resizeHandles val="exact"/>
        </dgm:presLayoutVars>
      </dgm:prSet>
      <dgm:spPr/>
    </dgm:pt>
    <dgm:pt modelId="{CE30F1B9-D568-DB47-A243-C1E1A555D78F}" type="pres">
      <dgm:prSet presAssocID="{B97E7C0A-6954-4FF5-9051-402E6B6094BF}" presName="node" presStyleLbl="node1" presStyleIdx="0" presStyleCnt="15">
        <dgm:presLayoutVars>
          <dgm:bulletEnabled val="1"/>
        </dgm:presLayoutVars>
      </dgm:prSet>
      <dgm:spPr/>
    </dgm:pt>
    <dgm:pt modelId="{9ED989DD-FCDA-DA42-B8C2-A133E2A78D88}" type="pres">
      <dgm:prSet presAssocID="{4EAAB057-3852-44B6-8507-5E8D5ED558A1}" presName="sibTrans" presStyleCnt="0"/>
      <dgm:spPr/>
    </dgm:pt>
    <dgm:pt modelId="{B2AA572E-F67D-6444-BBB5-B1EC73C093D8}" type="pres">
      <dgm:prSet presAssocID="{2603D20D-9BB8-47BB-81B4-EC87E723E3FF}" presName="node" presStyleLbl="node1" presStyleIdx="1" presStyleCnt="15">
        <dgm:presLayoutVars>
          <dgm:bulletEnabled val="1"/>
        </dgm:presLayoutVars>
      </dgm:prSet>
      <dgm:spPr/>
    </dgm:pt>
    <dgm:pt modelId="{15D6A78E-E4E6-614C-BAB0-B920B97FEA63}" type="pres">
      <dgm:prSet presAssocID="{C3E1EB87-6C7E-4FA4-AA93-A52CAAD081C3}" presName="sibTrans" presStyleCnt="0"/>
      <dgm:spPr/>
    </dgm:pt>
    <dgm:pt modelId="{95ED8F53-61C9-4041-8846-6A0FE04B5215}" type="pres">
      <dgm:prSet presAssocID="{2ED0795F-CC92-40B8-81C4-F5AED41526AE}" presName="node" presStyleLbl="node1" presStyleIdx="2" presStyleCnt="15">
        <dgm:presLayoutVars>
          <dgm:bulletEnabled val="1"/>
        </dgm:presLayoutVars>
      </dgm:prSet>
      <dgm:spPr/>
    </dgm:pt>
    <dgm:pt modelId="{8A9F7966-AB66-F94A-A50F-3553455C64E7}" type="pres">
      <dgm:prSet presAssocID="{B192ADBB-2CEF-488A-AAB9-25181F8E74DF}" presName="sibTrans" presStyleCnt="0"/>
      <dgm:spPr/>
    </dgm:pt>
    <dgm:pt modelId="{CA81AF72-BD3C-0D43-A0C9-396CAF0224C6}" type="pres">
      <dgm:prSet presAssocID="{A60DA085-1735-406A-9965-646D39693AA6}" presName="node" presStyleLbl="node1" presStyleIdx="3" presStyleCnt="15">
        <dgm:presLayoutVars>
          <dgm:bulletEnabled val="1"/>
        </dgm:presLayoutVars>
      </dgm:prSet>
      <dgm:spPr/>
    </dgm:pt>
    <dgm:pt modelId="{6652D10E-FB1C-7040-AD66-1EFA4D412D92}" type="pres">
      <dgm:prSet presAssocID="{669B60AA-4850-4115-B342-EB3CCC0B56CB}" presName="sibTrans" presStyleCnt="0"/>
      <dgm:spPr/>
    </dgm:pt>
    <dgm:pt modelId="{DD00CB14-5E9F-894D-B218-DE2DD3DE65F9}" type="pres">
      <dgm:prSet presAssocID="{0A9EEC4C-6542-4B5D-B696-BCDD543D7553}" presName="node" presStyleLbl="node1" presStyleIdx="4" presStyleCnt="15">
        <dgm:presLayoutVars>
          <dgm:bulletEnabled val="1"/>
        </dgm:presLayoutVars>
      </dgm:prSet>
      <dgm:spPr/>
    </dgm:pt>
    <dgm:pt modelId="{4570819B-5BB0-5D47-8A47-0C53DC99D30A}" type="pres">
      <dgm:prSet presAssocID="{0FE8B776-AE58-4E7A-BD0C-2DB06173DD29}" presName="sibTrans" presStyleCnt="0"/>
      <dgm:spPr/>
    </dgm:pt>
    <dgm:pt modelId="{F48F8FA9-3B6D-C14E-868D-44B1A024E39C}" type="pres">
      <dgm:prSet presAssocID="{5545D809-526C-4669-9116-F981156A5CFA}" presName="node" presStyleLbl="node1" presStyleIdx="5" presStyleCnt="15">
        <dgm:presLayoutVars>
          <dgm:bulletEnabled val="1"/>
        </dgm:presLayoutVars>
      </dgm:prSet>
      <dgm:spPr/>
    </dgm:pt>
    <dgm:pt modelId="{47303BAD-2E76-FB4E-B611-9FFF08D37D09}" type="pres">
      <dgm:prSet presAssocID="{B8DE3676-10AA-495C-B08D-D2852A43220E}" presName="sibTrans" presStyleCnt="0"/>
      <dgm:spPr/>
    </dgm:pt>
    <dgm:pt modelId="{7208ECEF-3137-684E-AB61-418F740F6C70}" type="pres">
      <dgm:prSet presAssocID="{DACC3CEF-2CDF-43C8-8820-8AA86461E515}" presName="node" presStyleLbl="node1" presStyleIdx="6" presStyleCnt="15">
        <dgm:presLayoutVars>
          <dgm:bulletEnabled val="1"/>
        </dgm:presLayoutVars>
      </dgm:prSet>
      <dgm:spPr/>
    </dgm:pt>
    <dgm:pt modelId="{F34C4006-EE7F-184F-A9AC-A2A828F047D6}" type="pres">
      <dgm:prSet presAssocID="{3CBC3AE4-3E1B-44B3-B3BC-EF5F1A687EBD}" presName="sibTrans" presStyleCnt="0"/>
      <dgm:spPr/>
    </dgm:pt>
    <dgm:pt modelId="{B018BC69-2417-6C49-95C0-F76094F3787D}" type="pres">
      <dgm:prSet presAssocID="{4AC6CD61-ADD8-4757-8386-071E66FA2B3D}" presName="node" presStyleLbl="node1" presStyleIdx="7" presStyleCnt="15">
        <dgm:presLayoutVars>
          <dgm:bulletEnabled val="1"/>
        </dgm:presLayoutVars>
      </dgm:prSet>
      <dgm:spPr/>
    </dgm:pt>
    <dgm:pt modelId="{0CDA5E7F-1FBE-C14E-AAC9-537D25F7CC66}" type="pres">
      <dgm:prSet presAssocID="{1F455192-81E3-407F-AFCB-F14C9A3E71E6}" presName="sibTrans" presStyleCnt="0"/>
      <dgm:spPr/>
    </dgm:pt>
    <dgm:pt modelId="{EE632877-F86E-4942-924A-36455BCA6C05}" type="pres">
      <dgm:prSet presAssocID="{885E0713-05C3-47A9-BA18-92C140DBAD56}" presName="node" presStyleLbl="node1" presStyleIdx="8" presStyleCnt="15">
        <dgm:presLayoutVars>
          <dgm:bulletEnabled val="1"/>
        </dgm:presLayoutVars>
      </dgm:prSet>
      <dgm:spPr/>
    </dgm:pt>
    <dgm:pt modelId="{0F4F59C8-390A-3C49-BBC0-A30A787DDBCA}" type="pres">
      <dgm:prSet presAssocID="{25E5A31F-A591-4801-B511-625F192B5B3A}" presName="sibTrans" presStyleCnt="0"/>
      <dgm:spPr/>
    </dgm:pt>
    <dgm:pt modelId="{2F4E9B74-E971-9141-A82E-49BD7E7FE04D}" type="pres">
      <dgm:prSet presAssocID="{145EB897-67F0-4D0A-8A50-80E3A5F78CEF}" presName="node" presStyleLbl="node1" presStyleIdx="9" presStyleCnt="15">
        <dgm:presLayoutVars>
          <dgm:bulletEnabled val="1"/>
        </dgm:presLayoutVars>
      </dgm:prSet>
      <dgm:spPr/>
    </dgm:pt>
    <dgm:pt modelId="{E4923045-E3A1-E848-9848-FA7988BED1DC}" type="pres">
      <dgm:prSet presAssocID="{9B499CF9-D9BD-4612-A5A5-500A9AF57F08}" presName="sibTrans" presStyleCnt="0"/>
      <dgm:spPr/>
    </dgm:pt>
    <dgm:pt modelId="{46B8A868-3166-204C-A763-3695EABC84BF}" type="pres">
      <dgm:prSet presAssocID="{EBB5B6B8-8EB1-4CC5-B197-2F1A5A13339A}" presName="node" presStyleLbl="node1" presStyleIdx="10" presStyleCnt="15">
        <dgm:presLayoutVars>
          <dgm:bulletEnabled val="1"/>
        </dgm:presLayoutVars>
      </dgm:prSet>
      <dgm:spPr/>
    </dgm:pt>
    <dgm:pt modelId="{83FB5A60-E90F-A942-8851-38212EA55C93}" type="pres">
      <dgm:prSet presAssocID="{F0ABE056-401C-47C6-A2B0-34DF58A56962}" presName="sibTrans" presStyleCnt="0"/>
      <dgm:spPr/>
    </dgm:pt>
    <dgm:pt modelId="{69D9C0A5-8EB5-9D4E-9B86-28D23D7792CB}" type="pres">
      <dgm:prSet presAssocID="{66372759-AD30-964A-9A52-8DE695BD0AB3}" presName="node" presStyleLbl="node1" presStyleIdx="11" presStyleCnt="15">
        <dgm:presLayoutVars>
          <dgm:bulletEnabled val="1"/>
        </dgm:presLayoutVars>
      </dgm:prSet>
      <dgm:spPr/>
    </dgm:pt>
    <dgm:pt modelId="{115523EE-E3AC-FD4A-BB5F-45AEE4C4B7FC}" type="pres">
      <dgm:prSet presAssocID="{CD5A4020-8CE0-5B4A-BA79-7255F4A7C9DD}" presName="sibTrans" presStyleCnt="0"/>
      <dgm:spPr/>
    </dgm:pt>
    <dgm:pt modelId="{D11FFDE2-A497-A44C-AAE1-89B2D9996606}" type="pres">
      <dgm:prSet presAssocID="{3153B41D-49A0-4272-88F2-29E211EB2B9F}" presName="node" presStyleLbl="node1" presStyleIdx="12" presStyleCnt="15">
        <dgm:presLayoutVars>
          <dgm:bulletEnabled val="1"/>
        </dgm:presLayoutVars>
      </dgm:prSet>
      <dgm:spPr/>
    </dgm:pt>
    <dgm:pt modelId="{3E453DBB-D9FA-684F-938E-B2E006305642}" type="pres">
      <dgm:prSet presAssocID="{76A14108-8FD4-43B0-A8C6-C55EA9FC2649}" presName="sibTrans" presStyleCnt="0"/>
      <dgm:spPr/>
    </dgm:pt>
    <dgm:pt modelId="{22666302-BCC7-784C-8DBF-DC3B8F3C25BB}" type="pres">
      <dgm:prSet presAssocID="{6EF5BEBC-6A2E-46D2-B1CC-CB27DBA3FFC2}" presName="node" presStyleLbl="node1" presStyleIdx="13" presStyleCnt="15">
        <dgm:presLayoutVars>
          <dgm:bulletEnabled val="1"/>
        </dgm:presLayoutVars>
      </dgm:prSet>
      <dgm:spPr/>
    </dgm:pt>
    <dgm:pt modelId="{594148BF-127D-F545-A5DF-A0F3986AC400}" type="pres">
      <dgm:prSet presAssocID="{389657DA-7BC2-4D79-8873-4A9621766F99}" presName="sibTrans" presStyleCnt="0"/>
      <dgm:spPr/>
    </dgm:pt>
    <dgm:pt modelId="{6475DBEF-5336-FE49-8062-107107E6C9DD}" type="pres">
      <dgm:prSet presAssocID="{21B57C8B-3429-4B29-804F-BCDC20D45784}" presName="node" presStyleLbl="node1" presStyleIdx="14" presStyleCnt="15" custLinFactNeighborX="491" custLinFactNeighborY="18249">
        <dgm:presLayoutVars>
          <dgm:bulletEnabled val="1"/>
        </dgm:presLayoutVars>
      </dgm:prSet>
      <dgm:spPr/>
    </dgm:pt>
  </dgm:ptLst>
  <dgm:cxnLst>
    <dgm:cxn modelId="{31E86402-28A3-4B67-BF00-464D713EDEBC}" srcId="{B66A68FE-5364-487E-8BAF-F78566E4699A}" destId="{DACC3CEF-2CDF-43C8-8820-8AA86461E515}" srcOrd="6" destOrd="0" parTransId="{938FE40B-C911-4FE5-B201-5CA138E8F83B}" sibTransId="{3CBC3AE4-3E1B-44B3-B3BC-EF5F1A687EBD}"/>
    <dgm:cxn modelId="{A358952B-3A53-48DB-A9A8-FF296C6E1452}" srcId="{B66A68FE-5364-487E-8BAF-F78566E4699A}" destId="{6EF5BEBC-6A2E-46D2-B1CC-CB27DBA3FFC2}" srcOrd="13" destOrd="0" parTransId="{03FD6DA8-3CA4-4E39-A0AA-C5996FE02F64}" sibTransId="{389657DA-7BC2-4D79-8873-4A9621766F99}"/>
    <dgm:cxn modelId="{F77CF82C-F2A8-40CB-8CF6-63306C7DB2B9}" srcId="{B66A68FE-5364-487E-8BAF-F78566E4699A}" destId="{885E0713-05C3-47A9-BA18-92C140DBAD56}" srcOrd="8" destOrd="0" parTransId="{A7802AEC-F67F-4DD6-84EB-E372E1BFB0F4}" sibTransId="{25E5A31F-A591-4801-B511-625F192B5B3A}"/>
    <dgm:cxn modelId="{C1E89660-2E0D-D74A-987D-72200509264D}" type="presOf" srcId="{21B57C8B-3429-4B29-804F-BCDC20D45784}" destId="{6475DBEF-5336-FE49-8062-107107E6C9DD}" srcOrd="0" destOrd="0" presId="urn:microsoft.com/office/officeart/2005/8/layout/default"/>
    <dgm:cxn modelId="{88A36763-48CA-4102-A71F-CAD30C60D623}" srcId="{B66A68FE-5364-487E-8BAF-F78566E4699A}" destId="{2603D20D-9BB8-47BB-81B4-EC87E723E3FF}" srcOrd="1" destOrd="0" parTransId="{CD56B5AB-F778-44ED-93B6-23CC5CA21125}" sibTransId="{C3E1EB87-6C7E-4FA4-AA93-A52CAAD081C3}"/>
    <dgm:cxn modelId="{47F2096D-9A6F-4723-B6FB-56DABFEBF258}" srcId="{B66A68FE-5364-487E-8BAF-F78566E4699A}" destId="{B97E7C0A-6954-4FF5-9051-402E6B6094BF}" srcOrd="0" destOrd="0" parTransId="{5234B06E-0116-4995-8F26-F1DCFFD91873}" sibTransId="{4EAAB057-3852-44B6-8507-5E8D5ED558A1}"/>
    <dgm:cxn modelId="{298A2E6E-E94F-4FA5-967D-A382D9734CE6}" srcId="{B66A68FE-5364-487E-8BAF-F78566E4699A}" destId="{5545D809-526C-4669-9116-F981156A5CFA}" srcOrd="5" destOrd="0" parTransId="{82F52FDC-F2B8-4195-9D1A-3357BCC511F0}" sibTransId="{B8DE3676-10AA-495C-B08D-D2852A43220E}"/>
    <dgm:cxn modelId="{53455D6E-80AE-4877-BD35-3C9C5336389A}" srcId="{B66A68FE-5364-487E-8BAF-F78566E4699A}" destId="{145EB897-67F0-4D0A-8A50-80E3A5F78CEF}" srcOrd="9" destOrd="0" parTransId="{A55427B0-CDB3-4901-B5DB-FCD21C4233DC}" sibTransId="{9B499CF9-D9BD-4612-A5A5-500A9AF57F08}"/>
    <dgm:cxn modelId="{286B596E-107E-344E-B091-8BE56DD86F2A}" type="presOf" srcId="{66372759-AD30-964A-9A52-8DE695BD0AB3}" destId="{69D9C0A5-8EB5-9D4E-9B86-28D23D7792CB}" srcOrd="0" destOrd="0" presId="urn:microsoft.com/office/officeart/2005/8/layout/default"/>
    <dgm:cxn modelId="{65DF7A6E-D7E1-6744-8B14-C8E2B688D7AF}" type="presOf" srcId="{2ED0795F-CC92-40B8-81C4-F5AED41526AE}" destId="{95ED8F53-61C9-4041-8846-6A0FE04B5215}" srcOrd="0" destOrd="0" presId="urn:microsoft.com/office/officeart/2005/8/layout/default"/>
    <dgm:cxn modelId="{BD7BDE70-D801-BC41-85D3-F1221469528C}" type="presOf" srcId="{2603D20D-9BB8-47BB-81B4-EC87E723E3FF}" destId="{B2AA572E-F67D-6444-BBB5-B1EC73C093D8}" srcOrd="0" destOrd="0" presId="urn:microsoft.com/office/officeart/2005/8/layout/default"/>
    <dgm:cxn modelId="{3621F771-537D-7049-8A81-2966E7B97B8D}" srcId="{B66A68FE-5364-487E-8BAF-F78566E4699A}" destId="{66372759-AD30-964A-9A52-8DE695BD0AB3}" srcOrd="11" destOrd="0" parTransId="{B607C591-1918-2146-8F9F-A1875CF69AEE}" sibTransId="{CD5A4020-8CE0-5B4A-BA79-7255F4A7C9DD}"/>
    <dgm:cxn modelId="{98212954-5E33-BA45-8931-716F37C76423}" type="presOf" srcId="{DACC3CEF-2CDF-43C8-8820-8AA86461E515}" destId="{7208ECEF-3137-684E-AB61-418F740F6C70}" srcOrd="0" destOrd="0" presId="urn:microsoft.com/office/officeart/2005/8/layout/default"/>
    <dgm:cxn modelId="{4CB6207E-BDE6-4DED-9C28-61FFBC18D3F5}" srcId="{B66A68FE-5364-487E-8BAF-F78566E4699A}" destId="{21B57C8B-3429-4B29-804F-BCDC20D45784}" srcOrd="14" destOrd="0" parTransId="{58E1814F-514F-4BFB-A0A3-AF816B8B3577}" sibTransId="{26A5AA6D-EDC3-47FE-B16E-DCD9BB6F5F55}"/>
    <dgm:cxn modelId="{0AE3367E-BF12-E74A-8372-6A11931FEC9B}" type="presOf" srcId="{6EF5BEBC-6A2E-46D2-B1CC-CB27DBA3FFC2}" destId="{22666302-BCC7-784C-8DBF-DC3B8F3C25BB}" srcOrd="0" destOrd="0" presId="urn:microsoft.com/office/officeart/2005/8/layout/default"/>
    <dgm:cxn modelId="{5690B791-FB5B-4B37-8D0E-994525CD4230}" srcId="{B66A68FE-5364-487E-8BAF-F78566E4699A}" destId="{3153B41D-49A0-4272-88F2-29E211EB2B9F}" srcOrd="12" destOrd="0" parTransId="{114E3D43-5ED9-4DCF-9B5A-25D9EC37FC53}" sibTransId="{76A14108-8FD4-43B0-A8C6-C55EA9FC2649}"/>
    <dgm:cxn modelId="{CA6FE094-6AA1-5243-835E-230F95A6C1C2}" type="presOf" srcId="{5545D809-526C-4669-9116-F981156A5CFA}" destId="{F48F8FA9-3B6D-C14E-868D-44B1A024E39C}" srcOrd="0" destOrd="0" presId="urn:microsoft.com/office/officeart/2005/8/layout/default"/>
    <dgm:cxn modelId="{6485E297-92ED-8D4E-AFA7-360AEA09EAEE}" type="presOf" srcId="{3153B41D-49A0-4272-88F2-29E211EB2B9F}" destId="{D11FFDE2-A497-A44C-AAE1-89B2D9996606}" srcOrd="0" destOrd="0" presId="urn:microsoft.com/office/officeart/2005/8/layout/default"/>
    <dgm:cxn modelId="{7E49C899-CBC5-8947-B7D5-0163512C9448}" type="presOf" srcId="{B66A68FE-5364-487E-8BAF-F78566E4699A}" destId="{1717E56F-0620-A341-88D3-1AB1A15FA93C}" srcOrd="0" destOrd="0" presId="urn:microsoft.com/office/officeart/2005/8/layout/default"/>
    <dgm:cxn modelId="{BE124AB1-77B6-424C-BE7A-7C95E8C11FD3}" type="presOf" srcId="{0A9EEC4C-6542-4B5D-B696-BCDD543D7553}" destId="{DD00CB14-5E9F-894D-B218-DE2DD3DE65F9}" srcOrd="0" destOrd="0" presId="urn:microsoft.com/office/officeart/2005/8/layout/default"/>
    <dgm:cxn modelId="{DDAFA8B2-88BC-534A-84FA-51D9E095C922}" type="presOf" srcId="{145EB897-67F0-4D0A-8A50-80E3A5F78CEF}" destId="{2F4E9B74-E971-9141-A82E-49BD7E7FE04D}" srcOrd="0" destOrd="0" presId="urn:microsoft.com/office/officeart/2005/8/layout/default"/>
    <dgm:cxn modelId="{B98A73B5-DCCE-D64F-8CC0-D69CF97CBFB9}" type="presOf" srcId="{EBB5B6B8-8EB1-4CC5-B197-2F1A5A13339A}" destId="{46B8A868-3166-204C-A763-3695EABC84BF}" srcOrd="0" destOrd="0" presId="urn:microsoft.com/office/officeart/2005/8/layout/default"/>
    <dgm:cxn modelId="{EB7919B6-4AE0-4291-B3C4-4FAEDE851D45}" srcId="{B66A68FE-5364-487E-8BAF-F78566E4699A}" destId="{0A9EEC4C-6542-4B5D-B696-BCDD543D7553}" srcOrd="4" destOrd="0" parTransId="{20D64F2B-0A1D-49D3-97F0-B61C8FD637A6}" sibTransId="{0FE8B776-AE58-4E7A-BD0C-2DB06173DD29}"/>
    <dgm:cxn modelId="{D42798B6-D56A-447F-BC0D-6301C47B0D5F}" srcId="{B66A68FE-5364-487E-8BAF-F78566E4699A}" destId="{4AC6CD61-ADD8-4757-8386-071E66FA2B3D}" srcOrd="7" destOrd="0" parTransId="{11643507-D5E6-4241-A379-4F44D386BB74}" sibTransId="{1F455192-81E3-407F-AFCB-F14C9A3E71E6}"/>
    <dgm:cxn modelId="{D79E66B7-767D-43E3-BF40-3C5DF0521EBD}" srcId="{B66A68FE-5364-487E-8BAF-F78566E4699A}" destId="{2ED0795F-CC92-40B8-81C4-F5AED41526AE}" srcOrd="2" destOrd="0" parTransId="{C5FCD962-7D65-42CF-ACE4-A53C345AC815}" sibTransId="{B192ADBB-2CEF-488A-AAB9-25181F8E74DF}"/>
    <dgm:cxn modelId="{943372B7-9CB4-9345-AC9A-9C8D2E4581A4}" type="presOf" srcId="{A60DA085-1735-406A-9965-646D39693AA6}" destId="{CA81AF72-BD3C-0D43-A0C9-396CAF0224C6}" srcOrd="0" destOrd="0" presId="urn:microsoft.com/office/officeart/2005/8/layout/default"/>
    <dgm:cxn modelId="{210EC6BC-2264-B14E-8A9B-CDAA48E28B7F}" type="presOf" srcId="{B97E7C0A-6954-4FF5-9051-402E6B6094BF}" destId="{CE30F1B9-D568-DB47-A243-C1E1A555D78F}" srcOrd="0" destOrd="0" presId="urn:microsoft.com/office/officeart/2005/8/layout/default"/>
    <dgm:cxn modelId="{FFA875CD-E8A9-354C-8862-6E148E331B49}" type="presOf" srcId="{885E0713-05C3-47A9-BA18-92C140DBAD56}" destId="{EE632877-F86E-4942-924A-36455BCA6C05}" srcOrd="0" destOrd="0" presId="urn:microsoft.com/office/officeart/2005/8/layout/default"/>
    <dgm:cxn modelId="{A40BA9D3-E23F-4815-BD1B-09D518918E22}" srcId="{B66A68FE-5364-487E-8BAF-F78566E4699A}" destId="{EBB5B6B8-8EB1-4CC5-B197-2F1A5A13339A}" srcOrd="10" destOrd="0" parTransId="{9F3C071B-A176-4A14-B553-AFCCFCBF4664}" sibTransId="{F0ABE056-401C-47C6-A2B0-34DF58A56962}"/>
    <dgm:cxn modelId="{D48F87DE-0F09-DF48-9FF4-C2E974957CBC}" type="presOf" srcId="{4AC6CD61-ADD8-4757-8386-071E66FA2B3D}" destId="{B018BC69-2417-6C49-95C0-F76094F3787D}" srcOrd="0" destOrd="0" presId="urn:microsoft.com/office/officeart/2005/8/layout/default"/>
    <dgm:cxn modelId="{4BCC3CF6-EA99-42F8-9824-7D7DEC3D0CDC}" srcId="{B66A68FE-5364-487E-8BAF-F78566E4699A}" destId="{A60DA085-1735-406A-9965-646D39693AA6}" srcOrd="3" destOrd="0" parTransId="{91BE33A5-4769-4B0C-9AFB-31EFFE1FD2A5}" sibTransId="{669B60AA-4850-4115-B342-EB3CCC0B56CB}"/>
    <dgm:cxn modelId="{65024789-C7D9-2149-98A7-2BC6CA5CB05A}" type="presParOf" srcId="{1717E56F-0620-A341-88D3-1AB1A15FA93C}" destId="{CE30F1B9-D568-DB47-A243-C1E1A555D78F}" srcOrd="0" destOrd="0" presId="urn:microsoft.com/office/officeart/2005/8/layout/default"/>
    <dgm:cxn modelId="{744095D2-CA0C-614A-91DE-1A54C5141B41}" type="presParOf" srcId="{1717E56F-0620-A341-88D3-1AB1A15FA93C}" destId="{9ED989DD-FCDA-DA42-B8C2-A133E2A78D88}" srcOrd="1" destOrd="0" presId="urn:microsoft.com/office/officeart/2005/8/layout/default"/>
    <dgm:cxn modelId="{4F001D51-1146-4440-B9DF-A98D34A2C8BD}" type="presParOf" srcId="{1717E56F-0620-A341-88D3-1AB1A15FA93C}" destId="{B2AA572E-F67D-6444-BBB5-B1EC73C093D8}" srcOrd="2" destOrd="0" presId="urn:microsoft.com/office/officeart/2005/8/layout/default"/>
    <dgm:cxn modelId="{C29FAE63-0D03-9D42-9E8A-78B4C3E22252}" type="presParOf" srcId="{1717E56F-0620-A341-88D3-1AB1A15FA93C}" destId="{15D6A78E-E4E6-614C-BAB0-B920B97FEA63}" srcOrd="3" destOrd="0" presId="urn:microsoft.com/office/officeart/2005/8/layout/default"/>
    <dgm:cxn modelId="{4C8E0413-152D-E94E-8D11-85E07150D27B}" type="presParOf" srcId="{1717E56F-0620-A341-88D3-1AB1A15FA93C}" destId="{95ED8F53-61C9-4041-8846-6A0FE04B5215}" srcOrd="4" destOrd="0" presId="urn:microsoft.com/office/officeart/2005/8/layout/default"/>
    <dgm:cxn modelId="{F43FA12C-2E42-5847-9BDF-F12D463369A5}" type="presParOf" srcId="{1717E56F-0620-A341-88D3-1AB1A15FA93C}" destId="{8A9F7966-AB66-F94A-A50F-3553455C64E7}" srcOrd="5" destOrd="0" presId="urn:microsoft.com/office/officeart/2005/8/layout/default"/>
    <dgm:cxn modelId="{E758DBF6-01EF-B443-B689-3BEF048A10A8}" type="presParOf" srcId="{1717E56F-0620-A341-88D3-1AB1A15FA93C}" destId="{CA81AF72-BD3C-0D43-A0C9-396CAF0224C6}" srcOrd="6" destOrd="0" presId="urn:microsoft.com/office/officeart/2005/8/layout/default"/>
    <dgm:cxn modelId="{A18B6BFB-0EE6-1547-830B-69C4BFAE9126}" type="presParOf" srcId="{1717E56F-0620-A341-88D3-1AB1A15FA93C}" destId="{6652D10E-FB1C-7040-AD66-1EFA4D412D92}" srcOrd="7" destOrd="0" presId="urn:microsoft.com/office/officeart/2005/8/layout/default"/>
    <dgm:cxn modelId="{2EBD9725-753C-1047-9FCD-BFC34479AEFC}" type="presParOf" srcId="{1717E56F-0620-A341-88D3-1AB1A15FA93C}" destId="{DD00CB14-5E9F-894D-B218-DE2DD3DE65F9}" srcOrd="8" destOrd="0" presId="urn:microsoft.com/office/officeart/2005/8/layout/default"/>
    <dgm:cxn modelId="{F1D294F4-11E2-4448-8CDC-5A4BBEED7843}" type="presParOf" srcId="{1717E56F-0620-A341-88D3-1AB1A15FA93C}" destId="{4570819B-5BB0-5D47-8A47-0C53DC99D30A}" srcOrd="9" destOrd="0" presId="urn:microsoft.com/office/officeart/2005/8/layout/default"/>
    <dgm:cxn modelId="{B9BD99D0-94F3-7F4B-9106-B7282C11B139}" type="presParOf" srcId="{1717E56F-0620-A341-88D3-1AB1A15FA93C}" destId="{F48F8FA9-3B6D-C14E-868D-44B1A024E39C}" srcOrd="10" destOrd="0" presId="urn:microsoft.com/office/officeart/2005/8/layout/default"/>
    <dgm:cxn modelId="{F1162A53-6F55-6347-BA50-586D983590C9}" type="presParOf" srcId="{1717E56F-0620-A341-88D3-1AB1A15FA93C}" destId="{47303BAD-2E76-FB4E-B611-9FFF08D37D09}" srcOrd="11" destOrd="0" presId="urn:microsoft.com/office/officeart/2005/8/layout/default"/>
    <dgm:cxn modelId="{14B9DAAA-148F-E14D-88FF-468D07E2C592}" type="presParOf" srcId="{1717E56F-0620-A341-88D3-1AB1A15FA93C}" destId="{7208ECEF-3137-684E-AB61-418F740F6C70}" srcOrd="12" destOrd="0" presId="urn:microsoft.com/office/officeart/2005/8/layout/default"/>
    <dgm:cxn modelId="{BBFE7F36-3A1A-B646-B4E9-4D48378220F7}" type="presParOf" srcId="{1717E56F-0620-A341-88D3-1AB1A15FA93C}" destId="{F34C4006-EE7F-184F-A9AC-A2A828F047D6}" srcOrd="13" destOrd="0" presId="urn:microsoft.com/office/officeart/2005/8/layout/default"/>
    <dgm:cxn modelId="{99FB92A4-BCF8-CF4C-9B91-3324E58491F5}" type="presParOf" srcId="{1717E56F-0620-A341-88D3-1AB1A15FA93C}" destId="{B018BC69-2417-6C49-95C0-F76094F3787D}" srcOrd="14" destOrd="0" presId="urn:microsoft.com/office/officeart/2005/8/layout/default"/>
    <dgm:cxn modelId="{7D647728-0163-4546-8FE0-AB673D78877B}" type="presParOf" srcId="{1717E56F-0620-A341-88D3-1AB1A15FA93C}" destId="{0CDA5E7F-1FBE-C14E-AAC9-537D25F7CC66}" srcOrd="15" destOrd="0" presId="urn:microsoft.com/office/officeart/2005/8/layout/default"/>
    <dgm:cxn modelId="{8B7D326F-D82D-F149-A1B7-65A3A468C7B7}" type="presParOf" srcId="{1717E56F-0620-A341-88D3-1AB1A15FA93C}" destId="{EE632877-F86E-4942-924A-36455BCA6C05}" srcOrd="16" destOrd="0" presId="urn:microsoft.com/office/officeart/2005/8/layout/default"/>
    <dgm:cxn modelId="{E3C27D96-27E4-9B4B-869F-17F3EB3A295D}" type="presParOf" srcId="{1717E56F-0620-A341-88D3-1AB1A15FA93C}" destId="{0F4F59C8-390A-3C49-BBC0-A30A787DDBCA}" srcOrd="17" destOrd="0" presId="urn:microsoft.com/office/officeart/2005/8/layout/default"/>
    <dgm:cxn modelId="{D3E30F94-3C4E-E54B-9C7D-F0112BC9329D}" type="presParOf" srcId="{1717E56F-0620-A341-88D3-1AB1A15FA93C}" destId="{2F4E9B74-E971-9141-A82E-49BD7E7FE04D}" srcOrd="18" destOrd="0" presId="urn:microsoft.com/office/officeart/2005/8/layout/default"/>
    <dgm:cxn modelId="{670AD394-51EB-A34D-8B4B-0072C0F03092}" type="presParOf" srcId="{1717E56F-0620-A341-88D3-1AB1A15FA93C}" destId="{E4923045-E3A1-E848-9848-FA7988BED1DC}" srcOrd="19" destOrd="0" presId="urn:microsoft.com/office/officeart/2005/8/layout/default"/>
    <dgm:cxn modelId="{FEA92486-C21C-F14E-9CE1-6225F225C1CB}" type="presParOf" srcId="{1717E56F-0620-A341-88D3-1AB1A15FA93C}" destId="{46B8A868-3166-204C-A763-3695EABC84BF}" srcOrd="20" destOrd="0" presId="urn:microsoft.com/office/officeart/2005/8/layout/default"/>
    <dgm:cxn modelId="{A843CFC6-1F04-8142-9AB2-8B2D73B59AC3}" type="presParOf" srcId="{1717E56F-0620-A341-88D3-1AB1A15FA93C}" destId="{83FB5A60-E90F-A942-8851-38212EA55C93}" srcOrd="21" destOrd="0" presId="urn:microsoft.com/office/officeart/2005/8/layout/default"/>
    <dgm:cxn modelId="{6B157769-E282-444A-9165-4E6041378305}" type="presParOf" srcId="{1717E56F-0620-A341-88D3-1AB1A15FA93C}" destId="{69D9C0A5-8EB5-9D4E-9B86-28D23D7792CB}" srcOrd="22" destOrd="0" presId="urn:microsoft.com/office/officeart/2005/8/layout/default"/>
    <dgm:cxn modelId="{71E36389-383D-3D48-B161-772CCA109BB7}" type="presParOf" srcId="{1717E56F-0620-A341-88D3-1AB1A15FA93C}" destId="{115523EE-E3AC-FD4A-BB5F-45AEE4C4B7FC}" srcOrd="23" destOrd="0" presId="urn:microsoft.com/office/officeart/2005/8/layout/default"/>
    <dgm:cxn modelId="{4435A167-7AEE-244D-AE0E-1529F69A6AE2}" type="presParOf" srcId="{1717E56F-0620-A341-88D3-1AB1A15FA93C}" destId="{D11FFDE2-A497-A44C-AAE1-89B2D9996606}" srcOrd="24" destOrd="0" presId="urn:microsoft.com/office/officeart/2005/8/layout/default"/>
    <dgm:cxn modelId="{039E9358-37C9-F24C-86A7-17C2EA7B6920}" type="presParOf" srcId="{1717E56F-0620-A341-88D3-1AB1A15FA93C}" destId="{3E453DBB-D9FA-684F-938E-B2E006305642}" srcOrd="25" destOrd="0" presId="urn:microsoft.com/office/officeart/2005/8/layout/default"/>
    <dgm:cxn modelId="{B91F37B8-47B6-6B4E-871F-ED5CD92C9AE0}" type="presParOf" srcId="{1717E56F-0620-A341-88D3-1AB1A15FA93C}" destId="{22666302-BCC7-784C-8DBF-DC3B8F3C25BB}" srcOrd="26" destOrd="0" presId="urn:microsoft.com/office/officeart/2005/8/layout/default"/>
    <dgm:cxn modelId="{367EF472-97BB-E24B-81C5-C36EF689AB84}" type="presParOf" srcId="{1717E56F-0620-A341-88D3-1AB1A15FA93C}" destId="{594148BF-127D-F545-A5DF-A0F3986AC400}" srcOrd="27" destOrd="0" presId="urn:microsoft.com/office/officeart/2005/8/layout/default"/>
    <dgm:cxn modelId="{00419D08-449B-A44A-87C5-0879A08A8FC2}" type="presParOf" srcId="{1717E56F-0620-A341-88D3-1AB1A15FA93C}" destId="{6475DBEF-5336-FE49-8062-107107E6C9DD}" srcOrd="2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30242E-EDB6-4FB2-8E10-4D861661DA2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9C9CF02-7490-43AB-9B58-691C9C264955}">
      <dgm:prSet/>
      <dgm:spPr/>
      <dgm:t>
        <a:bodyPr/>
        <a:lstStyle/>
        <a:p>
          <a:r>
            <a:rPr lang="pl-PL" b="0" u="none" dirty="0" err="1"/>
            <a:t>Key</a:t>
          </a:r>
          <a:r>
            <a:rPr lang="pl-PL" b="0" u="none" dirty="0"/>
            <a:t> </a:t>
          </a:r>
          <a:r>
            <a:rPr lang="pl-PL" b="0" u="none" dirty="0" err="1"/>
            <a:t>Legislation</a:t>
          </a:r>
          <a:r>
            <a:rPr lang="pl-PL" b="0" u="none" dirty="0"/>
            <a:t> for </a:t>
          </a:r>
          <a:r>
            <a:rPr lang="pl-PL" b="0" u="none" dirty="0" err="1"/>
            <a:t>Children’s</a:t>
          </a:r>
          <a:r>
            <a:rPr lang="pl-PL" b="0" u="none" dirty="0"/>
            <a:t> </a:t>
          </a:r>
          <a:r>
            <a:rPr lang="pl-PL" b="0" u="none" dirty="0" err="1"/>
            <a:t>Social</a:t>
          </a:r>
          <a:r>
            <a:rPr lang="pl-PL" b="0" u="none" dirty="0"/>
            <a:t> </a:t>
          </a:r>
          <a:r>
            <a:rPr lang="pl-PL" b="0" u="none" dirty="0" err="1"/>
            <a:t>Care</a:t>
          </a:r>
          <a:r>
            <a:rPr lang="pl-PL" b="0" u="none" dirty="0"/>
            <a:t>/</a:t>
          </a:r>
          <a:r>
            <a:rPr lang="pl-PL" b="0" u="none" dirty="0" err="1"/>
            <a:t>Social</a:t>
          </a:r>
          <a:r>
            <a:rPr lang="pl-PL" b="0" u="none" dirty="0"/>
            <a:t> </a:t>
          </a:r>
          <a:r>
            <a:rPr lang="pl-PL" b="0" u="none" dirty="0" err="1"/>
            <a:t>Work</a:t>
          </a:r>
          <a:endParaRPr lang="en-US" b="0" u="none" dirty="0"/>
        </a:p>
      </dgm:t>
    </dgm:pt>
    <dgm:pt modelId="{914D56DD-01E6-46FF-9D37-B0271E0E172D}" type="parTrans" cxnId="{3E9FA90A-AB84-4197-B835-F645A1F2F656}">
      <dgm:prSet/>
      <dgm:spPr/>
      <dgm:t>
        <a:bodyPr/>
        <a:lstStyle/>
        <a:p>
          <a:endParaRPr lang="en-US"/>
        </a:p>
      </dgm:t>
    </dgm:pt>
    <dgm:pt modelId="{CEA53028-0CCB-48FB-81FB-DF969CE8FB99}" type="sibTrans" cxnId="{3E9FA90A-AB84-4197-B835-F645A1F2F656}">
      <dgm:prSet/>
      <dgm:spPr/>
      <dgm:t>
        <a:bodyPr/>
        <a:lstStyle/>
        <a:p>
          <a:endParaRPr lang="en-US"/>
        </a:p>
      </dgm:t>
    </dgm:pt>
    <dgm:pt modelId="{32B7F5C9-35CA-46F7-A492-B1D315D4912C}">
      <dgm:prSet/>
      <dgm:spPr/>
      <dgm:t>
        <a:bodyPr/>
        <a:lstStyle/>
        <a:p>
          <a:r>
            <a:rPr lang="pl-PL" dirty="0" err="1"/>
            <a:t>Every</a:t>
          </a:r>
          <a:r>
            <a:rPr lang="pl-PL" dirty="0"/>
            <a:t> Child </a:t>
          </a:r>
          <a:r>
            <a:rPr lang="pl-PL" dirty="0" err="1"/>
            <a:t>Matters</a:t>
          </a:r>
          <a:r>
            <a:rPr lang="pl-PL" dirty="0"/>
            <a:t> Agenda</a:t>
          </a:r>
          <a:endParaRPr lang="en-US" dirty="0"/>
        </a:p>
      </dgm:t>
    </dgm:pt>
    <dgm:pt modelId="{3D1FD463-3C80-47AE-87B4-FF2447D621D1}" type="parTrans" cxnId="{F4321F41-9A49-4909-97B0-E2612B606972}">
      <dgm:prSet/>
      <dgm:spPr/>
      <dgm:t>
        <a:bodyPr/>
        <a:lstStyle/>
        <a:p>
          <a:endParaRPr lang="en-US"/>
        </a:p>
      </dgm:t>
    </dgm:pt>
    <dgm:pt modelId="{D13159E5-15D3-4C18-B3C6-3C483B5C8B6E}" type="sibTrans" cxnId="{F4321F41-9A49-4909-97B0-E2612B606972}">
      <dgm:prSet/>
      <dgm:spPr/>
      <dgm:t>
        <a:bodyPr/>
        <a:lstStyle/>
        <a:p>
          <a:endParaRPr lang="en-US"/>
        </a:p>
      </dgm:t>
    </dgm:pt>
    <dgm:pt modelId="{82888EFE-4C0D-497C-8852-B0952EB3427C}">
      <dgm:prSet/>
      <dgm:spPr/>
      <dgm:t>
        <a:bodyPr/>
        <a:lstStyle/>
        <a:p>
          <a:r>
            <a:rPr lang="pl-PL"/>
            <a:t>Children Act of 1989 and 2004</a:t>
          </a:r>
          <a:endParaRPr lang="en-US"/>
        </a:p>
      </dgm:t>
    </dgm:pt>
    <dgm:pt modelId="{DEB0758E-935A-4AD0-AAA5-98F296EFC996}" type="parTrans" cxnId="{9C90FE63-1AA1-47E8-AF18-A0F024E23EA0}">
      <dgm:prSet/>
      <dgm:spPr/>
      <dgm:t>
        <a:bodyPr/>
        <a:lstStyle/>
        <a:p>
          <a:endParaRPr lang="en-US"/>
        </a:p>
      </dgm:t>
    </dgm:pt>
    <dgm:pt modelId="{FF18738A-BB95-4833-8B4E-B92BE6DEBEAB}" type="sibTrans" cxnId="{9C90FE63-1AA1-47E8-AF18-A0F024E23EA0}">
      <dgm:prSet/>
      <dgm:spPr/>
      <dgm:t>
        <a:bodyPr/>
        <a:lstStyle/>
        <a:p>
          <a:endParaRPr lang="en-US"/>
        </a:p>
      </dgm:t>
    </dgm:pt>
    <dgm:pt modelId="{F4776EB2-9887-4C54-A274-8F9263B823B0}">
      <dgm:prSet/>
      <dgm:spPr/>
      <dgm:t>
        <a:bodyPr/>
        <a:lstStyle/>
        <a:p>
          <a:r>
            <a:rPr lang="pl-PL"/>
            <a:t>Child Protection Procedures</a:t>
          </a:r>
          <a:endParaRPr lang="en-US"/>
        </a:p>
      </dgm:t>
    </dgm:pt>
    <dgm:pt modelId="{C4429777-2792-445D-B715-7552E7E6CC7E}" type="parTrans" cxnId="{206CD3F3-9240-42D1-9F29-C702B212505D}">
      <dgm:prSet/>
      <dgm:spPr/>
      <dgm:t>
        <a:bodyPr/>
        <a:lstStyle/>
        <a:p>
          <a:endParaRPr lang="en-US"/>
        </a:p>
      </dgm:t>
    </dgm:pt>
    <dgm:pt modelId="{98EA7841-7BB9-4219-BE32-B3D96687C263}" type="sibTrans" cxnId="{206CD3F3-9240-42D1-9F29-C702B212505D}">
      <dgm:prSet/>
      <dgm:spPr/>
      <dgm:t>
        <a:bodyPr/>
        <a:lstStyle/>
        <a:p>
          <a:endParaRPr lang="en-US"/>
        </a:p>
      </dgm:t>
    </dgm:pt>
    <dgm:pt modelId="{09949674-CF15-428C-B4B9-C36A763D9697}">
      <dgm:prSet/>
      <dgm:spPr/>
      <dgm:t>
        <a:bodyPr/>
        <a:lstStyle/>
        <a:p>
          <a:r>
            <a:rPr lang="pl-PL"/>
            <a:t>Munro Review</a:t>
          </a:r>
          <a:endParaRPr lang="en-US"/>
        </a:p>
      </dgm:t>
    </dgm:pt>
    <dgm:pt modelId="{53B323D4-B59B-4181-9DFD-419824449CE7}" type="parTrans" cxnId="{B3FCD211-B0BD-4219-A5BB-52F7D06EE6E8}">
      <dgm:prSet/>
      <dgm:spPr/>
      <dgm:t>
        <a:bodyPr/>
        <a:lstStyle/>
        <a:p>
          <a:endParaRPr lang="en-US"/>
        </a:p>
      </dgm:t>
    </dgm:pt>
    <dgm:pt modelId="{E58395E6-7A14-4A6E-B918-9B4AF8D95805}" type="sibTrans" cxnId="{B3FCD211-B0BD-4219-A5BB-52F7D06EE6E8}">
      <dgm:prSet/>
      <dgm:spPr/>
      <dgm:t>
        <a:bodyPr/>
        <a:lstStyle/>
        <a:p>
          <a:endParaRPr lang="en-US"/>
        </a:p>
      </dgm:t>
    </dgm:pt>
    <dgm:pt modelId="{7F442B4A-0785-4414-A7DA-893DA2479168}">
      <dgm:prSet/>
      <dgm:spPr/>
      <dgm:t>
        <a:bodyPr/>
        <a:lstStyle/>
        <a:p>
          <a:r>
            <a:rPr lang="pl-PL"/>
            <a:t>Tackling Delay- Adoption Reform Guidance</a:t>
          </a:r>
          <a:endParaRPr lang="en-US"/>
        </a:p>
      </dgm:t>
    </dgm:pt>
    <dgm:pt modelId="{28E3F193-7E63-4A4A-BEEE-6983A8FBC8F7}" type="parTrans" cxnId="{9F39DA0E-D884-4D21-A5E6-4E70AA94D0AD}">
      <dgm:prSet/>
      <dgm:spPr/>
      <dgm:t>
        <a:bodyPr/>
        <a:lstStyle/>
        <a:p>
          <a:endParaRPr lang="en-US"/>
        </a:p>
      </dgm:t>
    </dgm:pt>
    <dgm:pt modelId="{A86C8B4C-23BA-42E1-82DD-6E98361E6237}" type="sibTrans" cxnId="{9F39DA0E-D884-4D21-A5E6-4E70AA94D0AD}">
      <dgm:prSet/>
      <dgm:spPr/>
      <dgm:t>
        <a:bodyPr/>
        <a:lstStyle/>
        <a:p>
          <a:endParaRPr lang="en-US"/>
        </a:p>
      </dgm:t>
    </dgm:pt>
    <dgm:pt modelId="{DE58E48C-6BED-4644-BF63-5C4FD05ED110}">
      <dgm:prSet/>
      <dgm:spPr/>
      <dgm:t>
        <a:bodyPr/>
        <a:lstStyle/>
        <a:p>
          <a:r>
            <a:rPr lang="pl-PL"/>
            <a:t>Social Work Reform Board Recommendations</a:t>
          </a:r>
          <a:endParaRPr lang="en-US"/>
        </a:p>
      </dgm:t>
    </dgm:pt>
    <dgm:pt modelId="{24694C67-D5DA-4382-99C2-C31902479F9D}" type="parTrans" cxnId="{8E8CF657-C3DC-48EB-8117-D8AE8EA2A751}">
      <dgm:prSet/>
      <dgm:spPr/>
      <dgm:t>
        <a:bodyPr/>
        <a:lstStyle/>
        <a:p>
          <a:endParaRPr lang="en-US"/>
        </a:p>
      </dgm:t>
    </dgm:pt>
    <dgm:pt modelId="{28928C9D-43FC-4F42-A061-07EF3240FECA}" type="sibTrans" cxnId="{8E8CF657-C3DC-48EB-8117-D8AE8EA2A751}">
      <dgm:prSet/>
      <dgm:spPr/>
      <dgm:t>
        <a:bodyPr/>
        <a:lstStyle/>
        <a:p>
          <a:endParaRPr lang="en-US"/>
        </a:p>
      </dgm:t>
    </dgm:pt>
    <dgm:pt modelId="{D10A629B-2168-4639-A366-8764BFAE5EE9}">
      <dgm:prSet/>
      <dgm:spPr/>
      <dgm:t>
        <a:bodyPr/>
        <a:lstStyle/>
        <a:p>
          <a:r>
            <a:rPr lang="pl-PL"/>
            <a:t>Leaving Care Act 2000</a:t>
          </a:r>
          <a:endParaRPr lang="en-US"/>
        </a:p>
      </dgm:t>
    </dgm:pt>
    <dgm:pt modelId="{E6F29D7C-851A-4F1D-B78F-DE041737D23E}" type="parTrans" cxnId="{14B89B50-F313-4C02-8BF5-80947801F25F}">
      <dgm:prSet/>
      <dgm:spPr/>
      <dgm:t>
        <a:bodyPr/>
        <a:lstStyle/>
        <a:p>
          <a:endParaRPr lang="en-US"/>
        </a:p>
      </dgm:t>
    </dgm:pt>
    <dgm:pt modelId="{D56865CE-B700-41F5-B480-F26D0EBC92D6}" type="sibTrans" cxnId="{14B89B50-F313-4C02-8BF5-80947801F25F}">
      <dgm:prSet/>
      <dgm:spPr/>
      <dgm:t>
        <a:bodyPr/>
        <a:lstStyle/>
        <a:p>
          <a:endParaRPr lang="en-US"/>
        </a:p>
      </dgm:t>
    </dgm:pt>
    <dgm:pt modelId="{265CF7D6-1A76-43DB-9C9C-4CDC71A7BAFF}">
      <dgm:prSet/>
      <dgm:spPr/>
      <dgm:t>
        <a:bodyPr/>
        <a:lstStyle/>
        <a:p>
          <a:r>
            <a:rPr lang="pl-PL"/>
            <a:t>London Child Protection Procedures</a:t>
          </a:r>
          <a:endParaRPr lang="en-US"/>
        </a:p>
      </dgm:t>
    </dgm:pt>
    <dgm:pt modelId="{D5F0A943-6A01-4369-9CE9-7753D5AABAE5}" type="parTrans" cxnId="{651BD94C-355C-471E-B8D0-02C84763C842}">
      <dgm:prSet/>
      <dgm:spPr/>
      <dgm:t>
        <a:bodyPr/>
        <a:lstStyle/>
        <a:p>
          <a:endParaRPr lang="en-US"/>
        </a:p>
      </dgm:t>
    </dgm:pt>
    <dgm:pt modelId="{F8D35193-CD0B-40FB-9BD6-90757556373F}" type="sibTrans" cxnId="{651BD94C-355C-471E-B8D0-02C84763C842}">
      <dgm:prSet/>
      <dgm:spPr/>
      <dgm:t>
        <a:bodyPr/>
        <a:lstStyle/>
        <a:p>
          <a:endParaRPr lang="en-US"/>
        </a:p>
      </dgm:t>
    </dgm:pt>
    <dgm:pt modelId="{E3F46085-2890-4127-A45E-FB52068D2F1D}">
      <dgm:prSet/>
      <dgm:spPr/>
      <dgm:t>
        <a:bodyPr/>
        <a:lstStyle/>
        <a:p>
          <a:r>
            <a:rPr lang="pl-PL"/>
            <a:t>Working Together 2013</a:t>
          </a:r>
          <a:endParaRPr lang="en-US"/>
        </a:p>
      </dgm:t>
    </dgm:pt>
    <dgm:pt modelId="{7B39B075-976C-499B-9C40-F5E468DB3476}" type="parTrans" cxnId="{13BA563C-71A2-4301-A4CD-A8A678B21533}">
      <dgm:prSet/>
      <dgm:spPr/>
      <dgm:t>
        <a:bodyPr/>
        <a:lstStyle/>
        <a:p>
          <a:endParaRPr lang="en-US"/>
        </a:p>
      </dgm:t>
    </dgm:pt>
    <dgm:pt modelId="{828D5F07-F104-4C9F-BC17-C50CD7AAC5E7}" type="sibTrans" cxnId="{13BA563C-71A2-4301-A4CD-A8A678B21533}">
      <dgm:prSet/>
      <dgm:spPr/>
      <dgm:t>
        <a:bodyPr/>
        <a:lstStyle/>
        <a:p>
          <a:endParaRPr lang="en-US"/>
        </a:p>
      </dgm:t>
    </dgm:pt>
    <dgm:pt modelId="{5F8F1907-EE3C-436C-A08B-FA973B4085AE}">
      <dgm:prSet/>
      <dgm:spPr/>
      <dgm:t>
        <a:bodyPr/>
        <a:lstStyle/>
        <a:p>
          <a:r>
            <a:rPr lang="pl-PL"/>
            <a:t>Children &amp; Young Persons Act 2008</a:t>
          </a:r>
          <a:endParaRPr lang="en-US"/>
        </a:p>
      </dgm:t>
    </dgm:pt>
    <dgm:pt modelId="{6DF5CF01-EC88-4B76-BFCF-AB34065F789A}" type="parTrans" cxnId="{3BA47ED6-3EDF-421B-9300-B643BA8E2838}">
      <dgm:prSet/>
      <dgm:spPr/>
      <dgm:t>
        <a:bodyPr/>
        <a:lstStyle/>
        <a:p>
          <a:endParaRPr lang="en-US"/>
        </a:p>
      </dgm:t>
    </dgm:pt>
    <dgm:pt modelId="{F5112C28-58E4-4B0A-A581-262991FFA35F}" type="sibTrans" cxnId="{3BA47ED6-3EDF-421B-9300-B643BA8E2838}">
      <dgm:prSet/>
      <dgm:spPr/>
      <dgm:t>
        <a:bodyPr/>
        <a:lstStyle/>
        <a:p>
          <a:endParaRPr lang="en-US"/>
        </a:p>
      </dgm:t>
    </dgm:pt>
    <dgm:pt modelId="{1773D357-5D23-43BA-9B93-F434B68BB3D2}">
      <dgm:prSet/>
      <dgm:spPr/>
      <dgm:t>
        <a:bodyPr/>
        <a:lstStyle/>
        <a:p>
          <a:r>
            <a:rPr lang="pl-PL"/>
            <a:t>UN Convention on Children’s Rights 1989</a:t>
          </a:r>
          <a:endParaRPr lang="en-US"/>
        </a:p>
      </dgm:t>
    </dgm:pt>
    <dgm:pt modelId="{931EB55B-6A94-4E01-A2DC-1A8EC46C0676}" type="parTrans" cxnId="{92ACC209-5017-44D5-8081-742321402832}">
      <dgm:prSet/>
      <dgm:spPr/>
      <dgm:t>
        <a:bodyPr/>
        <a:lstStyle/>
        <a:p>
          <a:endParaRPr lang="en-US"/>
        </a:p>
      </dgm:t>
    </dgm:pt>
    <dgm:pt modelId="{81DAC33B-3E41-45DD-8EB4-5D3D083BC7A1}" type="sibTrans" cxnId="{92ACC209-5017-44D5-8081-742321402832}">
      <dgm:prSet/>
      <dgm:spPr/>
      <dgm:t>
        <a:bodyPr/>
        <a:lstStyle/>
        <a:p>
          <a:endParaRPr lang="en-US"/>
        </a:p>
      </dgm:t>
    </dgm:pt>
    <dgm:pt modelId="{12003D56-6470-42CB-A6CC-1D2817C86BCA}">
      <dgm:prSet/>
      <dgm:spPr/>
      <dgm:t>
        <a:bodyPr/>
        <a:lstStyle/>
        <a:p>
          <a:r>
            <a:rPr lang="pl-PL"/>
            <a:t>Human Rights Act 1998</a:t>
          </a:r>
          <a:endParaRPr lang="en-US"/>
        </a:p>
      </dgm:t>
    </dgm:pt>
    <dgm:pt modelId="{A48979AF-1F25-488B-B387-65045BB9D93B}" type="parTrans" cxnId="{6630FA0D-77BD-4DBE-ACC6-FC8FB91EF8F4}">
      <dgm:prSet/>
      <dgm:spPr/>
      <dgm:t>
        <a:bodyPr/>
        <a:lstStyle/>
        <a:p>
          <a:endParaRPr lang="en-US"/>
        </a:p>
      </dgm:t>
    </dgm:pt>
    <dgm:pt modelId="{C65275D6-A53B-49A3-A468-2143127E0571}" type="sibTrans" cxnId="{6630FA0D-77BD-4DBE-ACC6-FC8FB91EF8F4}">
      <dgm:prSet/>
      <dgm:spPr/>
      <dgm:t>
        <a:bodyPr/>
        <a:lstStyle/>
        <a:p>
          <a:endParaRPr lang="en-US"/>
        </a:p>
      </dgm:t>
    </dgm:pt>
    <dgm:pt modelId="{8A07E6B5-9B52-41B1-940E-7D1B5521B7FB}">
      <dgm:prSet/>
      <dgm:spPr/>
      <dgm:t>
        <a:bodyPr/>
        <a:lstStyle/>
        <a:p>
          <a:r>
            <a:rPr lang="pl-PL" dirty="0" err="1"/>
            <a:t>Protection</a:t>
          </a:r>
          <a:r>
            <a:rPr lang="pl-PL" dirty="0"/>
            <a:t> of </a:t>
          </a:r>
          <a:r>
            <a:rPr lang="pl-PL" dirty="0" err="1"/>
            <a:t>Children</a:t>
          </a:r>
          <a:r>
            <a:rPr lang="pl-PL" dirty="0"/>
            <a:t> </a:t>
          </a:r>
          <a:r>
            <a:rPr lang="pl-PL" dirty="0" err="1"/>
            <a:t>Act</a:t>
          </a:r>
          <a:r>
            <a:rPr lang="pl-PL" dirty="0"/>
            <a:t> 1999</a:t>
          </a:r>
          <a:endParaRPr lang="en-US" dirty="0"/>
        </a:p>
      </dgm:t>
    </dgm:pt>
    <dgm:pt modelId="{DC80419A-00FD-4171-B808-9CDCE4191C18}" type="parTrans" cxnId="{C061E020-ED56-49C7-B2A0-6BF65D18B09A}">
      <dgm:prSet/>
      <dgm:spPr/>
      <dgm:t>
        <a:bodyPr/>
        <a:lstStyle/>
        <a:p>
          <a:endParaRPr lang="en-US"/>
        </a:p>
      </dgm:t>
    </dgm:pt>
    <dgm:pt modelId="{92F33867-2D48-4800-810D-F9666A6B6A57}" type="sibTrans" cxnId="{C061E020-ED56-49C7-B2A0-6BF65D18B09A}">
      <dgm:prSet/>
      <dgm:spPr/>
      <dgm:t>
        <a:bodyPr/>
        <a:lstStyle/>
        <a:p>
          <a:endParaRPr lang="en-US"/>
        </a:p>
      </dgm:t>
    </dgm:pt>
    <dgm:pt modelId="{BC8A38C3-832A-4923-B8F2-90641B816B0A}">
      <dgm:prSet/>
      <dgm:spPr/>
      <dgm:t>
        <a:bodyPr/>
        <a:lstStyle/>
        <a:p>
          <a:r>
            <a:rPr lang="pl-PL" dirty="0" err="1"/>
            <a:t>Safeguarding</a:t>
          </a:r>
          <a:r>
            <a:rPr lang="pl-PL" dirty="0"/>
            <a:t> </a:t>
          </a:r>
          <a:r>
            <a:rPr lang="pl-PL" dirty="0" err="1"/>
            <a:t>Vulnerable</a:t>
          </a:r>
          <a:r>
            <a:rPr lang="pl-PL" dirty="0"/>
            <a:t> </a:t>
          </a:r>
          <a:r>
            <a:rPr lang="pl-PL" dirty="0" err="1"/>
            <a:t>Groups</a:t>
          </a:r>
          <a:r>
            <a:rPr lang="pl-PL" dirty="0"/>
            <a:t> </a:t>
          </a:r>
          <a:r>
            <a:rPr lang="pl-PL" dirty="0" err="1"/>
            <a:t>Act</a:t>
          </a:r>
          <a:r>
            <a:rPr lang="pl-PL" dirty="0"/>
            <a:t> 2006</a:t>
          </a:r>
          <a:endParaRPr lang="en-US" dirty="0"/>
        </a:p>
      </dgm:t>
    </dgm:pt>
    <dgm:pt modelId="{0251D8A3-F35F-4E18-B787-C534D24986D9}" type="parTrans" cxnId="{823F1EFA-8F4A-4BDE-8C55-A19E51DAA488}">
      <dgm:prSet/>
      <dgm:spPr/>
      <dgm:t>
        <a:bodyPr/>
        <a:lstStyle/>
        <a:p>
          <a:endParaRPr lang="en-US"/>
        </a:p>
      </dgm:t>
    </dgm:pt>
    <dgm:pt modelId="{C492B334-FEFE-4CCF-B6C6-C124B04F4D51}" type="sibTrans" cxnId="{823F1EFA-8F4A-4BDE-8C55-A19E51DAA488}">
      <dgm:prSet/>
      <dgm:spPr/>
      <dgm:t>
        <a:bodyPr/>
        <a:lstStyle/>
        <a:p>
          <a:endParaRPr lang="en-US"/>
        </a:p>
      </dgm:t>
    </dgm:pt>
    <dgm:pt modelId="{0715D8C5-59C2-4284-8BF7-8439E23FF5DF}">
      <dgm:prSet/>
      <dgm:spPr/>
      <dgm:t>
        <a:bodyPr/>
        <a:lstStyle/>
        <a:p>
          <a:r>
            <a:rPr lang="pl-PL"/>
            <a:t>Asylum and Immigration Act 2004</a:t>
          </a:r>
          <a:endParaRPr lang="en-US"/>
        </a:p>
      </dgm:t>
    </dgm:pt>
    <dgm:pt modelId="{9C4150DF-CC53-4A30-9966-3944C02CE5AA}" type="parTrans" cxnId="{ECF12AB1-2CFB-4538-9BEE-734E3CDE0DCF}">
      <dgm:prSet/>
      <dgm:spPr/>
      <dgm:t>
        <a:bodyPr/>
        <a:lstStyle/>
        <a:p>
          <a:endParaRPr lang="en-US"/>
        </a:p>
      </dgm:t>
    </dgm:pt>
    <dgm:pt modelId="{C93BA35B-B318-4921-9518-3ED886C27543}" type="sibTrans" cxnId="{ECF12AB1-2CFB-4538-9BEE-734E3CDE0DCF}">
      <dgm:prSet/>
      <dgm:spPr/>
      <dgm:t>
        <a:bodyPr/>
        <a:lstStyle/>
        <a:p>
          <a:endParaRPr lang="en-US"/>
        </a:p>
      </dgm:t>
    </dgm:pt>
    <dgm:pt modelId="{2365014F-F4F9-8941-9CC9-3DD30377DBA1}" type="pres">
      <dgm:prSet presAssocID="{A030242E-EDB6-4FB2-8E10-4D861661DA21}" presName="diagram" presStyleCnt="0">
        <dgm:presLayoutVars>
          <dgm:dir/>
          <dgm:resizeHandles val="exact"/>
        </dgm:presLayoutVars>
      </dgm:prSet>
      <dgm:spPr/>
    </dgm:pt>
    <dgm:pt modelId="{E1FB3987-B594-9641-8095-EDB3D0AC545B}" type="pres">
      <dgm:prSet presAssocID="{29C9CF02-7490-43AB-9B58-691C9C264955}" presName="node" presStyleLbl="node1" presStyleIdx="0" presStyleCnt="16">
        <dgm:presLayoutVars>
          <dgm:bulletEnabled val="1"/>
        </dgm:presLayoutVars>
      </dgm:prSet>
      <dgm:spPr/>
    </dgm:pt>
    <dgm:pt modelId="{E3C7D482-9532-2B4D-9992-58CAEBF1A2B8}" type="pres">
      <dgm:prSet presAssocID="{CEA53028-0CCB-48FB-81FB-DF969CE8FB99}" presName="sibTrans" presStyleCnt="0"/>
      <dgm:spPr/>
    </dgm:pt>
    <dgm:pt modelId="{ECD8B429-7EEC-E045-BD9C-CFF87ED58D9A}" type="pres">
      <dgm:prSet presAssocID="{32B7F5C9-35CA-46F7-A492-B1D315D4912C}" presName="node" presStyleLbl="node1" presStyleIdx="1" presStyleCnt="16">
        <dgm:presLayoutVars>
          <dgm:bulletEnabled val="1"/>
        </dgm:presLayoutVars>
      </dgm:prSet>
      <dgm:spPr/>
    </dgm:pt>
    <dgm:pt modelId="{7D474333-8330-6047-83DD-CCA5F9FD6124}" type="pres">
      <dgm:prSet presAssocID="{D13159E5-15D3-4C18-B3C6-3C483B5C8B6E}" presName="sibTrans" presStyleCnt="0"/>
      <dgm:spPr/>
    </dgm:pt>
    <dgm:pt modelId="{07776058-2DD8-2A4C-9CC4-BE989D19FB37}" type="pres">
      <dgm:prSet presAssocID="{82888EFE-4C0D-497C-8852-B0952EB3427C}" presName="node" presStyleLbl="node1" presStyleIdx="2" presStyleCnt="16">
        <dgm:presLayoutVars>
          <dgm:bulletEnabled val="1"/>
        </dgm:presLayoutVars>
      </dgm:prSet>
      <dgm:spPr/>
    </dgm:pt>
    <dgm:pt modelId="{71DE73C3-EB39-3A45-BA24-70E045A4EB6E}" type="pres">
      <dgm:prSet presAssocID="{FF18738A-BB95-4833-8B4E-B92BE6DEBEAB}" presName="sibTrans" presStyleCnt="0"/>
      <dgm:spPr/>
    </dgm:pt>
    <dgm:pt modelId="{1CC4AA4E-8EAC-104F-BD4E-A93872842352}" type="pres">
      <dgm:prSet presAssocID="{F4776EB2-9887-4C54-A274-8F9263B823B0}" presName="node" presStyleLbl="node1" presStyleIdx="3" presStyleCnt="16">
        <dgm:presLayoutVars>
          <dgm:bulletEnabled val="1"/>
        </dgm:presLayoutVars>
      </dgm:prSet>
      <dgm:spPr/>
    </dgm:pt>
    <dgm:pt modelId="{0371526D-E88E-6C4C-AEA8-0E6826FDB9C4}" type="pres">
      <dgm:prSet presAssocID="{98EA7841-7BB9-4219-BE32-B3D96687C263}" presName="sibTrans" presStyleCnt="0"/>
      <dgm:spPr/>
    </dgm:pt>
    <dgm:pt modelId="{DF336758-58F0-3442-9CE9-4CA10F991EBF}" type="pres">
      <dgm:prSet presAssocID="{09949674-CF15-428C-B4B9-C36A763D9697}" presName="node" presStyleLbl="node1" presStyleIdx="4" presStyleCnt="16">
        <dgm:presLayoutVars>
          <dgm:bulletEnabled val="1"/>
        </dgm:presLayoutVars>
      </dgm:prSet>
      <dgm:spPr/>
    </dgm:pt>
    <dgm:pt modelId="{D0081473-2F91-B34C-9534-15B26308C3C3}" type="pres">
      <dgm:prSet presAssocID="{E58395E6-7A14-4A6E-B918-9B4AF8D95805}" presName="sibTrans" presStyleCnt="0"/>
      <dgm:spPr/>
    </dgm:pt>
    <dgm:pt modelId="{4B39B261-D46B-DD4B-BC59-5F8AED5AEE2B}" type="pres">
      <dgm:prSet presAssocID="{7F442B4A-0785-4414-A7DA-893DA2479168}" presName="node" presStyleLbl="node1" presStyleIdx="5" presStyleCnt="16">
        <dgm:presLayoutVars>
          <dgm:bulletEnabled val="1"/>
        </dgm:presLayoutVars>
      </dgm:prSet>
      <dgm:spPr/>
    </dgm:pt>
    <dgm:pt modelId="{D60526D8-480F-4841-8C14-868BE38323F9}" type="pres">
      <dgm:prSet presAssocID="{A86C8B4C-23BA-42E1-82DD-6E98361E6237}" presName="sibTrans" presStyleCnt="0"/>
      <dgm:spPr/>
    </dgm:pt>
    <dgm:pt modelId="{32D0919A-DF33-8848-AADD-2AE9F9184D82}" type="pres">
      <dgm:prSet presAssocID="{DE58E48C-6BED-4644-BF63-5C4FD05ED110}" presName="node" presStyleLbl="node1" presStyleIdx="6" presStyleCnt="16">
        <dgm:presLayoutVars>
          <dgm:bulletEnabled val="1"/>
        </dgm:presLayoutVars>
      </dgm:prSet>
      <dgm:spPr/>
    </dgm:pt>
    <dgm:pt modelId="{CB2A9219-ACF5-A944-8B54-8DB19AAFEB07}" type="pres">
      <dgm:prSet presAssocID="{28928C9D-43FC-4F42-A061-07EF3240FECA}" presName="sibTrans" presStyleCnt="0"/>
      <dgm:spPr/>
    </dgm:pt>
    <dgm:pt modelId="{FB5F9F72-70EB-3144-BA8E-DD0B2E92482E}" type="pres">
      <dgm:prSet presAssocID="{D10A629B-2168-4639-A366-8764BFAE5EE9}" presName="node" presStyleLbl="node1" presStyleIdx="7" presStyleCnt="16">
        <dgm:presLayoutVars>
          <dgm:bulletEnabled val="1"/>
        </dgm:presLayoutVars>
      </dgm:prSet>
      <dgm:spPr/>
    </dgm:pt>
    <dgm:pt modelId="{ACD56744-9FE9-2F44-B6A4-5A4CE7C177B6}" type="pres">
      <dgm:prSet presAssocID="{D56865CE-B700-41F5-B480-F26D0EBC92D6}" presName="sibTrans" presStyleCnt="0"/>
      <dgm:spPr/>
    </dgm:pt>
    <dgm:pt modelId="{1871524F-C83B-294A-ABD5-9FC45CF1C353}" type="pres">
      <dgm:prSet presAssocID="{265CF7D6-1A76-43DB-9C9C-4CDC71A7BAFF}" presName="node" presStyleLbl="node1" presStyleIdx="8" presStyleCnt="16">
        <dgm:presLayoutVars>
          <dgm:bulletEnabled val="1"/>
        </dgm:presLayoutVars>
      </dgm:prSet>
      <dgm:spPr/>
    </dgm:pt>
    <dgm:pt modelId="{F7EB2693-9A97-8041-8625-911BBCF276AC}" type="pres">
      <dgm:prSet presAssocID="{F8D35193-CD0B-40FB-9BD6-90757556373F}" presName="sibTrans" presStyleCnt="0"/>
      <dgm:spPr/>
    </dgm:pt>
    <dgm:pt modelId="{6F2B1AE7-2503-FD44-B7D5-4649A6922DF8}" type="pres">
      <dgm:prSet presAssocID="{E3F46085-2890-4127-A45E-FB52068D2F1D}" presName="node" presStyleLbl="node1" presStyleIdx="9" presStyleCnt="16">
        <dgm:presLayoutVars>
          <dgm:bulletEnabled val="1"/>
        </dgm:presLayoutVars>
      </dgm:prSet>
      <dgm:spPr/>
    </dgm:pt>
    <dgm:pt modelId="{A7A3B4F5-5ACE-BF45-9CF6-C821D6149CD5}" type="pres">
      <dgm:prSet presAssocID="{828D5F07-F104-4C9F-BC17-C50CD7AAC5E7}" presName="sibTrans" presStyleCnt="0"/>
      <dgm:spPr/>
    </dgm:pt>
    <dgm:pt modelId="{1A02A905-EB85-7748-AB27-EAF1E565600C}" type="pres">
      <dgm:prSet presAssocID="{5F8F1907-EE3C-436C-A08B-FA973B4085AE}" presName="node" presStyleLbl="node1" presStyleIdx="10" presStyleCnt="16">
        <dgm:presLayoutVars>
          <dgm:bulletEnabled val="1"/>
        </dgm:presLayoutVars>
      </dgm:prSet>
      <dgm:spPr/>
    </dgm:pt>
    <dgm:pt modelId="{185FED1E-0A65-7F4E-8C1D-762644C6DD48}" type="pres">
      <dgm:prSet presAssocID="{F5112C28-58E4-4B0A-A581-262991FFA35F}" presName="sibTrans" presStyleCnt="0"/>
      <dgm:spPr/>
    </dgm:pt>
    <dgm:pt modelId="{814F62DB-2A33-564F-9B3B-4E210112FE0D}" type="pres">
      <dgm:prSet presAssocID="{1773D357-5D23-43BA-9B93-F434B68BB3D2}" presName="node" presStyleLbl="node1" presStyleIdx="11" presStyleCnt="16">
        <dgm:presLayoutVars>
          <dgm:bulletEnabled val="1"/>
        </dgm:presLayoutVars>
      </dgm:prSet>
      <dgm:spPr/>
    </dgm:pt>
    <dgm:pt modelId="{B5911759-458A-E146-9823-A60027859F77}" type="pres">
      <dgm:prSet presAssocID="{81DAC33B-3E41-45DD-8EB4-5D3D083BC7A1}" presName="sibTrans" presStyleCnt="0"/>
      <dgm:spPr/>
    </dgm:pt>
    <dgm:pt modelId="{06ADE90B-A815-A141-8851-A8DF1AD72474}" type="pres">
      <dgm:prSet presAssocID="{12003D56-6470-42CB-A6CC-1D2817C86BCA}" presName="node" presStyleLbl="node1" presStyleIdx="12" presStyleCnt="16">
        <dgm:presLayoutVars>
          <dgm:bulletEnabled val="1"/>
        </dgm:presLayoutVars>
      </dgm:prSet>
      <dgm:spPr/>
    </dgm:pt>
    <dgm:pt modelId="{58D36E70-2FDB-4D4B-B610-06F41FB74DEC}" type="pres">
      <dgm:prSet presAssocID="{C65275D6-A53B-49A3-A468-2143127E0571}" presName="sibTrans" presStyleCnt="0"/>
      <dgm:spPr/>
    </dgm:pt>
    <dgm:pt modelId="{DE8DC5D1-942C-F34E-B9B3-7AB22FF477C8}" type="pres">
      <dgm:prSet presAssocID="{8A07E6B5-9B52-41B1-940E-7D1B5521B7FB}" presName="node" presStyleLbl="node1" presStyleIdx="13" presStyleCnt="16">
        <dgm:presLayoutVars>
          <dgm:bulletEnabled val="1"/>
        </dgm:presLayoutVars>
      </dgm:prSet>
      <dgm:spPr/>
    </dgm:pt>
    <dgm:pt modelId="{E8C51550-2CE9-7546-8380-50931F6D7D8D}" type="pres">
      <dgm:prSet presAssocID="{92F33867-2D48-4800-810D-F9666A6B6A57}" presName="sibTrans" presStyleCnt="0"/>
      <dgm:spPr/>
    </dgm:pt>
    <dgm:pt modelId="{1497F076-C73B-054B-96B6-9767C872BCD1}" type="pres">
      <dgm:prSet presAssocID="{BC8A38C3-832A-4923-B8F2-90641B816B0A}" presName="node" presStyleLbl="node1" presStyleIdx="14" presStyleCnt="16">
        <dgm:presLayoutVars>
          <dgm:bulletEnabled val="1"/>
        </dgm:presLayoutVars>
      </dgm:prSet>
      <dgm:spPr/>
    </dgm:pt>
    <dgm:pt modelId="{7B4F04CF-1B6F-D349-B097-A7A131E7BD59}" type="pres">
      <dgm:prSet presAssocID="{C492B334-FEFE-4CCF-B6C6-C124B04F4D51}" presName="sibTrans" presStyleCnt="0"/>
      <dgm:spPr/>
    </dgm:pt>
    <dgm:pt modelId="{A3DD1BC8-BF0C-BB4D-BBAB-0BA6F44E5353}" type="pres">
      <dgm:prSet presAssocID="{0715D8C5-59C2-4284-8BF7-8439E23FF5DF}" presName="node" presStyleLbl="node1" presStyleIdx="15" presStyleCnt="16">
        <dgm:presLayoutVars>
          <dgm:bulletEnabled val="1"/>
        </dgm:presLayoutVars>
      </dgm:prSet>
      <dgm:spPr/>
    </dgm:pt>
  </dgm:ptLst>
  <dgm:cxnLst>
    <dgm:cxn modelId="{C3191005-29FB-C14F-971A-E362BE32C0EF}" type="presOf" srcId="{D10A629B-2168-4639-A366-8764BFAE5EE9}" destId="{FB5F9F72-70EB-3144-BA8E-DD0B2E92482E}" srcOrd="0" destOrd="0" presId="urn:microsoft.com/office/officeart/2005/8/layout/default"/>
    <dgm:cxn modelId="{92ACC209-5017-44D5-8081-742321402832}" srcId="{A030242E-EDB6-4FB2-8E10-4D861661DA21}" destId="{1773D357-5D23-43BA-9B93-F434B68BB3D2}" srcOrd="11" destOrd="0" parTransId="{931EB55B-6A94-4E01-A2DC-1A8EC46C0676}" sibTransId="{81DAC33B-3E41-45DD-8EB4-5D3D083BC7A1}"/>
    <dgm:cxn modelId="{3E9FA90A-AB84-4197-B835-F645A1F2F656}" srcId="{A030242E-EDB6-4FB2-8E10-4D861661DA21}" destId="{29C9CF02-7490-43AB-9B58-691C9C264955}" srcOrd="0" destOrd="0" parTransId="{914D56DD-01E6-46FF-9D37-B0271E0E172D}" sibTransId="{CEA53028-0CCB-48FB-81FB-DF969CE8FB99}"/>
    <dgm:cxn modelId="{6630FA0D-77BD-4DBE-ACC6-FC8FB91EF8F4}" srcId="{A030242E-EDB6-4FB2-8E10-4D861661DA21}" destId="{12003D56-6470-42CB-A6CC-1D2817C86BCA}" srcOrd="12" destOrd="0" parTransId="{A48979AF-1F25-488B-B387-65045BB9D93B}" sibTransId="{C65275D6-A53B-49A3-A468-2143127E0571}"/>
    <dgm:cxn modelId="{9F39DA0E-D884-4D21-A5E6-4E70AA94D0AD}" srcId="{A030242E-EDB6-4FB2-8E10-4D861661DA21}" destId="{7F442B4A-0785-4414-A7DA-893DA2479168}" srcOrd="5" destOrd="0" parTransId="{28E3F193-7E63-4A4A-BEEE-6983A8FBC8F7}" sibTransId="{A86C8B4C-23BA-42E1-82DD-6E98361E6237}"/>
    <dgm:cxn modelId="{B3FCD211-B0BD-4219-A5BB-52F7D06EE6E8}" srcId="{A030242E-EDB6-4FB2-8E10-4D861661DA21}" destId="{09949674-CF15-428C-B4B9-C36A763D9697}" srcOrd="4" destOrd="0" parTransId="{53B323D4-B59B-4181-9DFD-419824449CE7}" sibTransId="{E58395E6-7A14-4A6E-B918-9B4AF8D95805}"/>
    <dgm:cxn modelId="{7AEF2C17-2B1B-7541-81B8-F75204836CD4}" type="presOf" srcId="{E3F46085-2890-4127-A45E-FB52068D2F1D}" destId="{6F2B1AE7-2503-FD44-B7D5-4649A6922DF8}" srcOrd="0" destOrd="0" presId="urn:microsoft.com/office/officeart/2005/8/layout/default"/>
    <dgm:cxn modelId="{2AD4021B-1517-C14A-9114-F63B216D2AB0}" type="presOf" srcId="{12003D56-6470-42CB-A6CC-1D2817C86BCA}" destId="{06ADE90B-A815-A141-8851-A8DF1AD72474}" srcOrd="0" destOrd="0" presId="urn:microsoft.com/office/officeart/2005/8/layout/default"/>
    <dgm:cxn modelId="{C0697A1C-DADB-B141-A368-09DADCCE1598}" type="presOf" srcId="{09949674-CF15-428C-B4B9-C36A763D9697}" destId="{DF336758-58F0-3442-9CE9-4CA10F991EBF}" srcOrd="0" destOrd="0" presId="urn:microsoft.com/office/officeart/2005/8/layout/default"/>
    <dgm:cxn modelId="{C061E020-ED56-49C7-B2A0-6BF65D18B09A}" srcId="{A030242E-EDB6-4FB2-8E10-4D861661DA21}" destId="{8A07E6B5-9B52-41B1-940E-7D1B5521B7FB}" srcOrd="13" destOrd="0" parTransId="{DC80419A-00FD-4171-B808-9CDCE4191C18}" sibTransId="{92F33867-2D48-4800-810D-F9666A6B6A57}"/>
    <dgm:cxn modelId="{036EB922-D64D-D744-8D35-72D41FB88A65}" type="presOf" srcId="{32B7F5C9-35CA-46F7-A492-B1D315D4912C}" destId="{ECD8B429-7EEC-E045-BD9C-CFF87ED58D9A}" srcOrd="0" destOrd="0" presId="urn:microsoft.com/office/officeart/2005/8/layout/default"/>
    <dgm:cxn modelId="{13BA563C-71A2-4301-A4CD-A8A678B21533}" srcId="{A030242E-EDB6-4FB2-8E10-4D861661DA21}" destId="{E3F46085-2890-4127-A45E-FB52068D2F1D}" srcOrd="9" destOrd="0" parTransId="{7B39B075-976C-499B-9C40-F5E468DB3476}" sibTransId="{828D5F07-F104-4C9F-BC17-C50CD7AAC5E7}"/>
    <dgm:cxn modelId="{76865840-812F-1C4B-A1A9-1ABE3CD21C5D}" type="presOf" srcId="{7F442B4A-0785-4414-A7DA-893DA2479168}" destId="{4B39B261-D46B-DD4B-BC59-5F8AED5AEE2B}" srcOrd="0" destOrd="0" presId="urn:microsoft.com/office/officeart/2005/8/layout/default"/>
    <dgm:cxn modelId="{F4321F41-9A49-4909-97B0-E2612B606972}" srcId="{A030242E-EDB6-4FB2-8E10-4D861661DA21}" destId="{32B7F5C9-35CA-46F7-A492-B1D315D4912C}" srcOrd="1" destOrd="0" parTransId="{3D1FD463-3C80-47AE-87B4-FF2447D621D1}" sibTransId="{D13159E5-15D3-4C18-B3C6-3C483B5C8B6E}"/>
    <dgm:cxn modelId="{9C90FE63-1AA1-47E8-AF18-A0F024E23EA0}" srcId="{A030242E-EDB6-4FB2-8E10-4D861661DA21}" destId="{82888EFE-4C0D-497C-8852-B0952EB3427C}" srcOrd="2" destOrd="0" parTransId="{DEB0758E-935A-4AD0-AAA5-98F296EFC996}" sibTransId="{FF18738A-BB95-4833-8B4E-B92BE6DEBEAB}"/>
    <dgm:cxn modelId="{32FBB867-17C8-3A4D-9B39-CE58F4DD4BD2}" type="presOf" srcId="{0715D8C5-59C2-4284-8BF7-8439E23FF5DF}" destId="{A3DD1BC8-BF0C-BB4D-BBAB-0BA6F44E5353}" srcOrd="0" destOrd="0" presId="urn:microsoft.com/office/officeart/2005/8/layout/default"/>
    <dgm:cxn modelId="{651BD94C-355C-471E-B8D0-02C84763C842}" srcId="{A030242E-EDB6-4FB2-8E10-4D861661DA21}" destId="{265CF7D6-1A76-43DB-9C9C-4CDC71A7BAFF}" srcOrd="8" destOrd="0" parTransId="{D5F0A943-6A01-4369-9CE9-7753D5AABAE5}" sibTransId="{F8D35193-CD0B-40FB-9BD6-90757556373F}"/>
    <dgm:cxn modelId="{14B89B50-F313-4C02-8BF5-80947801F25F}" srcId="{A030242E-EDB6-4FB2-8E10-4D861661DA21}" destId="{D10A629B-2168-4639-A366-8764BFAE5EE9}" srcOrd="7" destOrd="0" parTransId="{E6F29D7C-851A-4F1D-B78F-DE041737D23E}" sibTransId="{D56865CE-B700-41F5-B480-F26D0EBC92D6}"/>
    <dgm:cxn modelId="{2C15F470-5707-974A-B795-08C3A84AF525}" type="presOf" srcId="{DE58E48C-6BED-4644-BF63-5C4FD05ED110}" destId="{32D0919A-DF33-8848-AADD-2AE9F9184D82}" srcOrd="0" destOrd="0" presId="urn:microsoft.com/office/officeart/2005/8/layout/default"/>
    <dgm:cxn modelId="{F9D50073-6784-BB46-BD44-3615331DA4F5}" type="presOf" srcId="{BC8A38C3-832A-4923-B8F2-90641B816B0A}" destId="{1497F076-C73B-054B-96B6-9767C872BCD1}" srcOrd="0" destOrd="0" presId="urn:microsoft.com/office/officeart/2005/8/layout/default"/>
    <dgm:cxn modelId="{EA056674-5B4D-E04C-B076-15033FC3CEDB}" type="presOf" srcId="{8A07E6B5-9B52-41B1-940E-7D1B5521B7FB}" destId="{DE8DC5D1-942C-F34E-B9B3-7AB22FF477C8}" srcOrd="0" destOrd="0" presId="urn:microsoft.com/office/officeart/2005/8/layout/default"/>
    <dgm:cxn modelId="{EE9A5056-18CB-114E-85DD-23A1C142A50B}" type="presOf" srcId="{5F8F1907-EE3C-436C-A08B-FA973B4085AE}" destId="{1A02A905-EB85-7748-AB27-EAF1E565600C}" srcOrd="0" destOrd="0" presId="urn:microsoft.com/office/officeart/2005/8/layout/default"/>
    <dgm:cxn modelId="{8E8CF657-C3DC-48EB-8117-D8AE8EA2A751}" srcId="{A030242E-EDB6-4FB2-8E10-4D861661DA21}" destId="{DE58E48C-6BED-4644-BF63-5C4FD05ED110}" srcOrd="6" destOrd="0" parTransId="{24694C67-D5DA-4382-99C2-C31902479F9D}" sibTransId="{28928C9D-43FC-4F42-A061-07EF3240FECA}"/>
    <dgm:cxn modelId="{EEB3D9AA-2E30-9F4D-9A96-D83018EB024F}" type="presOf" srcId="{29C9CF02-7490-43AB-9B58-691C9C264955}" destId="{E1FB3987-B594-9641-8095-EDB3D0AC545B}" srcOrd="0" destOrd="0" presId="urn:microsoft.com/office/officeart/2005/8/layout/default"/>
    <dgm:cxn modelId="{8B982BB0-75AB-664A-A13B-20399A8083A7}" type="presOf" srcId="{265CF7D6-1A76-43DB-9C9C-4CDC71A7BAFF}" destId="{1871524F-C83B-294A-ABD5-9FC45CF1C353}" srcOrd="0" destOrd="0" presId="urn:microsoft.com/office/officeart/2005/8/layout/default"/>
    <dgm:cxn modelId="{ECF12AB1-2CFB-4538-9BEE-734E3CDE0DCF}" srcId="{A030242E-EDB6-4FB2-8E10-4D861661DA21}" destId="{0715D8C5-59C2-4284-8BF7-8439E23FF5DF}" srcOrd="15" destOrd="0" parTransId="{9C4150DF-CC53-4A30-9966-3944C02CE5AA}" sibTransId="{C93BA35B-B318-4921-9518-3ED886C27543}"/>
    <dgm:cxn modelId="{4A8571C6-3FFC-8344-8B86-5F1B63A3CD18}" type="presOf" srcId="{F4776EB2-9887-4C54-A274-8F9263B823B0}" destId="{1CC4AA4E-8EAC-104F-BD4E-A93872842352}" srcOrd="0" destOrd="0" presId="urn:microsoft.com/office/officeart/2005/8/layout/default"/>
    <dgm:cxn modelId="{DAEB01CC-8FD0-1B49-9038-70A478C8B7C6}" type="presOf" srcId="{82888EFE-4C0D-497C-8852-B0952EB3427C}" destId="{07776058-2DD8-2A4C-9CC4-BE989D19FB37}" srcOrd="0" destOrd="0" presId="urn:microsoft.com/office/officeart/2005/8/layout/default"/>
    <dgm:cxn modelId="{3BA47ED6-3EDF-421B-9300-B643BA8E2838}" srcId="{A030242E-EDB6-4FB2-8E10-4D861661DA21}" destId="{5F8F1907-EE3C-436C-A08B-FA973B4085AE}" srcOrd="10" destOrd="0" parTransId="{6DF5CF01-EC88-4B76-BFCF-AB34065F789A}" sibTransId="{F5112C28-58E4-4B0A-A581-262991FFA35F}"/>
    <dgm:cxn modelId="{A190FDE8-E9F1-544F-A05C-C2B7F5045284}" type="presOf" srcId="{A030242E-EDB6-4FB2-8E10-4D861661DA21}" destId="{2365014F-F4F9-8941-9CC9-3DD30377DBA1}" srcOrd="0" destOrd="0" presId="urn:microsoft.com/office/officeart/2005/8/layout/default"/>
    <dgm:cxn modelId="{A1C527EC-C052-6F4B-AA5C-B25CBF85CC96}" type="presOf" srcId="{1773D357-5D23-43BA-9B93-F434B68BB3D2}" destId="{814F62DB-2A33-564F-9B3B-4E210112FE0D}" srcOrd="0" destOrd="0" presId="urn:microsoft.com/office/officeart/2005/8/layout/default"/>
    <dgm:cxn modelId="{206CD3F3-9240-42D1-9F29-C702B212505D}" srcId="{A030242E-EDB6-4FB2-8E10-4D861661DA21}" destId="{F4776EB2-9887-4C54-A274-8F9263B823B0}" srcOrd="3" destOrd="0" parTransId="{C4429777-2792-445D-B715-7552E7E6CC7E}" sibTransId="{98EA7841-7BB9-4219-BE32-B3D96687C263}"/>
    <dgm:cxn modelId="{823F1EFA-8F4A-4BDE-8C55-A19E51DAA488}" srcId="{A030242E-EDB6-4FB2-8E10-4D861661DA21}" destId="{BC8A38C3-832A-4923-B8F2-90641B816B0A}" srcOrd="14" destOrd="0" parTransId="{0251D8A3-F35F-4E18-B787-C534D24986D9}" sibTransId="{C492B334-FEFE-4CCF-B6C6-C124B04F4D51}"/>
    <dgm:cxn modelId="{A4610DCE-E0FC-3B43-912C-630B10EEC19F}" type="presParOf" srcId="{2365014F-F4F9-8941-9CC9-3DD30377DBA1}" destId="{E1FB3987-B594-9641-8095-EDB3D0AC545B}" srcOrd="0" destOrd="0" presId="urn:microsoft.com/office/officeart/2005/8/layout/default"/>
    <dgm:cxn modelId="{82891714-E759-9941-8E04-C3396D2CEEF0}" type="presParOf" srcId="{2365014F-F4F9-8941-9CC9-3DD30377DBA1}" destId="{E3C7D482-9532-2B4D-9992-58CAEBF1A2B8}" srcOrd="1" destOrd="0" presId="urn:microsoft.com/office/officeart/2005/8/layout/default"/>
    <dgm:cxn modelId="{DB07E427-EE38-AB4B-B478-64E17CD8D21C}" type="presParOf" srcId="{2365014F-F4F9-8941-9CC9-3DD30377DBA1}" destId="{ECD8B429-7EEC-E045-BD9C-CFF87ED58D9A}" srcOrd="2" destOrd="0" presId="urn:microsoft.com/office/officeart/2005/8/layout/default"/>
    <dgm:cxn modelId="{FA2D0A90-6334-BD40-9874-C4C3584D3936}" type="presParOf" srcId="{2365014F-F4F9-8941-9CC9-3DD30377DBA1}" destId="{7D474333-8330-6047-83DD-CCA5F9FD6124}" srcOrd="3" destOrd="0" presId="urn:microsoft.com/office/officeart/2005/8/layout/default"/>
    <dgm:cxn modelId="{33280542-B449-194E-953E-2D9143FA0243}" type="presParOf" srcId="{2365014F-F4F9-8941-9CC9-3DD30377DBA1}" destId="{07776058-2DD8-2A4C-9CC4-BE989D19FB37}" srcOrd="4" destOrd="0" presId="urn:microsoft.com/office/officeart/2005/8/layout/default"/>
    <dgm:cxn modelId="{61298E2C-BC78-BF46-8C28-853195210FA4}" type="presParOf" srcId="{2365014F-F4F9-8941-9CC9-3DD30377DBA1}" destId="{71DE73C3-EB39-3A45-BA24-70E045A4EB6E}" srcOrd="5" destOrd="0" presId="urn:microsoft.com/office/officeart/2005/8/layout/default"/>
    <dgm:cxn modelId="{F70A0AAB-DA8A-3343-918F-AD0ADB084C18}" type="presParOf" srcId="{2365014F-F4F9-8941-9CC9-3DD30377DBA1}" destId="{1CC4AA4E-8EAC-104F-BD4E-A93872842352}" srcOrd="6" destOrd="0" presId="urn:microsoft.com/office/officeart/2005/8/layout/default"/>
    <dgm:cxn modelId="{3053813D-34B8-EF4B-83FC-4A51E54A2ACF}" type="presParOf" srcId="{2365014F-F4F9-8941-9CC9-3DD30377DBA1}" destId="{0371526D-E88E-6C4C-AEA8-0E6826FDB9C4}" srcOrd="7" destOrd="0" presId="urn:microsoft.com/office/officeart/2005/8/layout/default"/>
    <dgm:cxn modelId="{7E864706-F62E-DB45-B679-910B1EF51E94}" type="presParOf" srcId="{2365014F-F4F9-8941-9CC9-3DD30377DBA1}" destId="{DF336758-58F0-3442-9CE9-4CA10F991EBF}" srcOrd="8" destOrd="0" presId="urn:microsoft.com/office/officeart/2005/8/layout/default"/>
    <dgm:cxn modelId="{4CE97483-C57F-F94A-B4A7-0C1A5E8E1E5B}" type="presParOf" srcId="{2365014F-F4F9-8941-9CC9-3DD30377DBA1}" destId="{D0081473-2F91-B34C-9534-15B26308C3C3}" srcOrd="9" destOrd="0" presId="urn:microsoft.com/office/officeart/2005/8/layout/default"/>
    <dgm:cxn modelId="{A602F715-482E-C640-B7D9-C7F0E0844923}" type="presParOf" srcId="{2365014F-F4F9-8941-9CC9-3DD30377DBA1}" destId="{4B39B261-D46B-DD4B-BC59-5F8AED5AEE2B}" srcOrd="10" destOrd="0" presId="urn:microsoft.com/office/officeart/2005/8/layout/default"/>
    <dgm:cxn modelId="{15D2C5AE-7DA1-714B-B592-52A220F938E8}" type="presParOf" srcId="{2365014F-F4F9-8941-9CC9-3DD30377DBA1}" destId="{D60526D8-480F-4841-8C14-868BE38323F9}" srcOrd="11" destOrd="0" presId="urn:microsoft.com/office/officeart/2005/8/layout/default"/>
    <dgm:cxn modelId="{CFC4C7AE-6CA6-F544-928F-33E8B8E19504}" type="presParOf" srcId="{2365014F-F4F9-8941-9CC9-3DD30377DBA1}" destId="{32D0919A-DF33-8848-AADD-2AE9F9184D82}" srcOrd="12" destOrd="0" presId="urn:microsoft.com/office/officeart/2005/8/layout/default"/>
    <dgm:cxn modelId="{657283EC-8207-2043-8A36-F478F9F1660A}" type="presParOf" srcId="{2365014F-F4F9-8941-9CC9-3DD30377DBA1}" destId="{CB2A9219-ACF5-A944-8B54-8DB19AAFEB07}" srcOrd="13" destOrd="0" presId="urn:microsoft.com/office/officeart/2005/8/layout/default"/>
    <dgm:cxn modelId="{94E41EC2-CEC6-394A-8AF0-84465993D4E6}" type="presParOf" srcId="{2365014F-F4F9-8941-9CC9-3DD30377DBA1}" destId="{FB5F9F72-70EB-3144-BA8E-DD0B2E92482E}" srcOrd="14" destOrd="0" presId="urn:microsoft.com/office/officeart/2005/8/layout/default"/>
    <dgm:cxn modelId="{9D7DD7A1-D046-E34B-94AC-5B573C8496CF}" type="presParOf" srcId="{2365014F-F4F9-8941-9CC9-3DD30377DBA1}" destId="{ACD56744-9FE9-2F44-B6A4-5A4CE7C177B6}" srcOrd="15" destOrd="0" presId="urn:microsoft.com/office/officeart/2005/8/layout/default"/>
    <dgm:cxn modelId="{38D5842E-0607-1A42-9E95-C8E3948E4126}" type="presParOf" srcId="{2365014F-F4F9-8941-9CC9-3DD30377DBA1}" destId="{1871524F-C83B-294A-ABD5-9FC45CF1C353}" srcOrd="16" destOrd="0" presId="urn:microsoft.com/office/officeart/2005/8/layout/default"/>
    <dgm:cxn modelId="{7EDEFBA3-D67A-784E-B1D3-69B142FAF05D}" type="presParOf" srcId="{2365014F-F4F9-8941-9CC9-3DD30377DBA1}" destId="{F7EB2693-9A97-8041-8625-911BBCF276AC}" srcOrd="17" destOrd="0" presId="urn:microsoft.com/office/officeart/2005/8/layout/default"/>
    <dgm:cxn modelId="{CB635E13-2B60-BF41-BCFF-62CAFF52985E}" type="presParOf" srcId="{2365014F-F4F9-8941-9CC9-3DD30377DBA1}" destId="{6F2B1AE7-2503-FD44-B7D5-4649A6922DF8}" srcOrd="18" destOrd="0" presId="urn:microsoft.com/office/officeart/2005/8/layout/default"/>
    <dgm:cxn modelId="{7121402A-6E92-864B-A19A-8DA86CADD8D9}" type="presParOf" srcId="{2365014F-F4F9-8941-9CC9-3DD30377DBA1}" destId="{A7A3B4F5-5ACE-BF45-9CF6-C821D6149CD5}" srcOrd="19" destOrd="0" presId="urn:microsoft.com/office/officeart/2005/8/layout/default"/>
    <dgm:cxn modelId="{7FE330C3-3043-874A-AB0A-C6AF23F82749}" type="presParOf" srcId="{2365014F-F4F9-8941-9CC9-3DD30377DBA1}" destId="{1A02A905-EB85-7748-AB27-EAF1E565600C}" srcOrd="20" destOrd="0" presId="urn:microsoft.com/office/officeart/2005/8/layout/default"/>
    <dgm:cxn modelId="{3F12D6CF-10E6-0841-AB2B-B4C1AB11A78D}" type="presParOf" srcId="{2365014F-F4F9-8941-9CC9-3DD30377DBA1}" destId="{185FED1E-0A65-7F4E-8C1D-762644C6DD48}" srcOrd="21" destOrd="0" presId="urn:microsoft.com/office/officeart/2005/8/layout/default"/>
    <dgm:cxn modelId="{DA03F9C8-C393-C344-BE8E-E314696874CD}" type="presParOf" srcId="{2365014F-F4F9-8941-9CC9-3DD30377DBA1}" destId="{814F62DB-2A33-564F-9B3B-4E210112FE0D}" srcOrd="22" destOrd="0" presId="urn:microsoft.com/office/officeart/2005/8/layout/default"/>
    <dgm:cxn modelId="{E87FCD54-4D0E-D544-B078-91D39D6F40F3}" type="presParOf" srcId="{2365014F-F4F9-8941-9CC9-3DD30377DBA1}" destId="{B5911759-458A-E146-9823-A60027859F77}" srcOrd="23" destOrd="0" presId="urn:microsoft.com/office/officeart/2005/8/layout/default"/>
    <dgm:cxn modelId="{F5789D10-DE26-7C4C-A56C-80A960437C37}" type="presParOf" srcId="{2365014F-F4F9-8941-9CC9-3DD30377DBA1}" destId="{06ADE90B-A815-A141-8851-A8DF1AD72474}" srcOrd="24" destOrd="0" presId="urn:microsoft.com/office/officeart/2005/8/layout/default"/>
    <dgm:cxn modelId="{B7134E19-53E0-824C-A7B2-ABABED85FBC3}" type="presParOf" srcId="{2365014F-F4F9-8941-9CC9-3DD30377DBA1}" destId="{58D36E70-2FDB-4D4B-B610-06F41FB74DEC}" srcOrd="25" destOrd="0" presId="urn:microsoft.com/office/officeart/2005/8/layout/default"/>
    <dgm:cxn modelId="{ACF2FC44-3900-5E41-B811-97E22102ABFB}" type="presParOf" srcId="{2365014F-F4F9-8941-9CC9-3DD30377DBA1}" destId="{DE8DC5D1-942C-F34E-B9B3-7AB22FF477C8}" srcOrd="26" destOrd="0" presId="urn:microsoft.com/office/officeart/2005/8/layout/default"/>
    <dgm:cxn modelId="{06D048B2-FA28-7849-A5F9-BF2F5972F7B7}" type="presParOf" srcId="{2365014F-F4F9-8941-9CC9-3DD30377DBA1}" destId="{E8C51550-2CE9-7546-8380-50931F6D7D8D}" srcOrd="27" destOrd="0" presId="urn:microsoft.com/office/officeart/2005/8/layout/default"/>
    <dgm:cxn modelId="{52ADBFA6-C115-3446-9454-03CED8C340C2}" type="presParOf" srcId="{2365014F-F4F9-8941-9CC9-3DD30377DBA1}" destId="{1497F076-C73B-054B-96B6-9767C872BCD1}" srcOrd="28" destOrd="0" presId="urn:microsoft.com/office/officeart/2005/8/layout/default"/>
    <dgm:cxn modelId="{B17DB37D-8D73-0D4C-9235-F8843843FC61}" type="presParOf" srcId="{2365014F-F4F9-8941-9CC9-3DD30377DBA1}" destId="{7B4F04CF-1B6F-D349-B097-A7A131E7BD59}" srcOrd="29" destOrd="0" presId="urn:microsoft.com/office/officeart/2005/8/layout/default"/>
    <dgm:cxn modelId="{CB889A19-E7D5-5240-ACC6-D81A7BC228AF}" type="presParOf" srcId="{2365014F-F4F9-8941-9CC9-3DD30377DBA1}" destId="{A3DD1BC8-BF0C-BB4D-BBAB-0BA6F44E5353}"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11CE2-3777-4BF9-B050-5F4B2109D14A}">
      <dsp:nvSpPr>
        <dsp:cNvPr id="0" name=""/>
        <dsp:cNvSpPr/>
      </dsp:nvSpPr>
      <dsp:spPr>
        <a:xfrm>
          <a:off x="1105681" y="997941"/>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268466-34C5-4EBE-B08D-61EB834E5654}">
      <dsp:nvSpPr>
        <dsp:cNvPr id="0" name=""/>
        <dsp:cNvSpPr/>
      </dsp:nvSpPr>
      <dsp:spPr>
        <a:xfrm>
          <a:off x="1040922" y="1273571"/>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940EAD-6DB3-4191-9CD1-65C712061994}">
      <dsp:nvSpPr>
        <dsp:cNvPr id="0" name=""/>
        <dsp:cNvSpPr/>
      </dsp:nvSpPr>
      <dsp:spPr>
        <a:xfrm>
          <a:off x="249682" y="2437941"/>
          <a:ext cx="2809998" cy="915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50000"/>
            </a:lnSpc>
            <a:spcBef>
              <a:spcPct val="0"/>
            </a:spcBef>
            <a:spcAft>
              <a:spcPct val="35000"/>
            </a:spcAft>
            <a:buNone/>
            <a:defRPr cap="all"/>
          </a:pPr>
          <a:r>
            <a:rPr lang="pl-PL" sz="1200" b="0" u="sng" kern="1200" dirty="0">
              <a:solidFill>
                <a:schemeClr val="accent2">
                  <a:lumMod val="75000"/>
                </a:schemeClr>
              </a:solidFill>
              <a:latin typeface="Arial" panose="020B0604020202020204" pitchFamily="34" charset="0"/>
              <a:cs typeface="Arial" panose="020B0604020202020204" pitchFamily="34" charset="0"/>
            </a:rPr>
            <a:t>Courses in England </a:t>
          </a:r>
        </a:p>
        <a:p>
          <a:pPr marL="0" lvl="0" indent="0" algn="ctr" defTabSz="533400">
            <a:lnSpc>
              <a:spcPct val="150000"/>
            </a:lnSpc>
            <a:spcBef>
              <a:spcPct val="0"/>
            </a:spcBef>
            <a:spcAft>
              <a:spcPct val="35000"/>
            </a:spcAft>
            <a:buNone/>
            <a:defRPr cap="all"/>
          </a:pPr>
          <a:r>
            <a:rPr lang="pl-PL" sz="1200" b="0" kern="1200" dirty="0" err="1">
              <a:solidFill>
                <a:schemeClr val="accent2">
                  <a:lumMod val="75000"/>
                </a:schemeClr>
              </a:solidFill>
              <a:latin typeface="Arial" panose="020B0604020202020204" pitchFamily="34" charset="0"/>
              <a:cs typeface="Arial" panose="020B0604020202020204" pitchFamily="34" charset="0"/>
            </a:rPr>
            <a:t>are</a:t>
          </a:r>
          <a:r>
            <a:rPr lang="pl-PL" sz="1200" b="0" kern="1200" dirty="0">
              <a:solidFill>
                <a:schemeClr val="accent2">
                  <a:lumMod val="75000"/>
                </a:schemeClr>
              </a:solidFill>
              <a:latin typeface="Arial" panose="020B0604020202020204" pitchFamily="34" charset="0"/>
              <a:cs typeface="Arial" panose="020B0604020202020204" pitchFamily="34" charset="0"/>
            </a:rPr>
            <a:t> </a:t>
          </a:r>
          <a:r>
            <a:rPr lang="pl-PL" sz="1200" b="0" kern="1200" dirty="0" err="1">
              <a:solidFill>
                <a:schemeClr val="accent2">
                  <a:lumMod val="75000"/>
                </a:schemeClr>
              </a:solidFill>
              <a:latin typeface="Arial" panose="020B0604020202020204" pitchFamily="34" charset="0"/>
              <a:cs typeface="Arial" panose="020B0604020202020204" pitchFamily="34" charset="0"/>
            </a:rPr>
            <a:t>approved</a:t>
          </a:r>
          <a:r>
            <a:rPr lang="pl-PL" sz="1200" b="0" kern="1200" dirty="0">
              <a:solidFill>
                <a:schemeClr val="accent2">
                  <a:lumMod val="75000"/>
                </a:schemeClr>
              </a:solidFill>
              <a:latin typeface="Arial" panose="020B0604020202020204" pitchFamily="34" charset="0"/>
              <a:cs typeface="Arial" panose="020B0604020202020204" pitchFamily="34" charset="0"/>
            </a:rPr>
            <a:t> </a:t>
          </a:r>
        </a:p>
        <a:p>
          <a:pPr marL="0" lvl="0" indent="0" algn="ctr" defTabSz="533400">
            <a:lnSpc>
              <a:spcPct val="150000"/>
            </a:lnSpc>
            <a:spcBef>
              <a:spcPct val="0"/>
            </a:spcBef>
            <a:spcAft>
              <a:spcPct val="35000"/>
            </a:spcAft>
            <a:buNone/>
            <a:defRPr cap="all"/>
          </a:pPr>
          <a:r>
            <a:rPr lang="pl-PL" sz="1200" b="0" kern="1200" dirty="0">
              <a:solidFill>
                <a:schemeClr val="accent2">
                  <a:lumMod val="75000"/>
                </a:schemeClr>
              </a:solidFill>
              <a:latin typeface="Arial" panose="020B0604020202020204" pitchFamily="34" charset="0"/>
              <a:cs typeface="Arial" panose="020B0604020202020204" pitchFamily="34" charset="0"/>
            </a:rPr>
            <a:t>by </a:t>
          </a:r>
          <a:r>
            <a:rPr lang="pl-PL" sz="1200" b="0" kern="1200" dirty="0">
              <a:solidFill>
                <a:schemeClr val="accent2">
                  <a:lumMod val="75000"/>
                </a:schemeClr>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Social Work England</a:t>
          </a:r>
          <a:r>
            <a:rPr lang="pl-PL" sz="1200" kern="1200" dirty="0">
              <a:latin typeface="Arial" panose="020B0604020202020204" pitchFamily="34" charset="0"/>
              <a:cs typeface="Arial" panose="020B0604020202020204" pitchFamily="34" charset="0"/>
            </a:rPr>
            <a:t>. </a:t>
          </a:r>
          <a:endParaRPr lang="en-US" sz="1200" kern="1200" dirty="0">
            <a:latin typeface="Arial" panose="020B0604020202020204" pitchFamily="34" charset="0"/>
            <a:cs typeface="Arial" panose="020B0604020202020204" pitchFamily="34" charset="0"/>
          </a:endParaRPr>
        </a:p>
      </dsp:txBody>
      <dsp:txXfrm>
        <a:off x="249682" y="2437941"/>
        <a:ext cx="2809998" cy="915455"/>
      </dsp:txXfrm>
    </dsp:sp>
    <dsp:sp modelId="{DB0955C6-915C-4B70-9C0B-CFCE3258B504}">
      <dsp:nvSpPr>
        <dsp:cNvPr id="0" name=""/>
        <dsp:cNvSpPr/>
      </dsp:nvSpPr>
      <dsp:spPr>
        <a:xfrm>
          <a:off x="4073980" y="997941"/>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172220-7B28-4B21-A222-ECC9332D956C}">
      <dsp:nvSpPr>
        <dsp:cNvPr id="0" name=""/>
        <dsp:cNvSpPr/>
      </dsp:nvSpPr>
      <dsp:spPr>
        <a:xfrm>
          <a:off x="4307980" y="1231941"/>
          <a:ext cx="630000" cy="63000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2A2855-4301-4ED6-8815-667A96BE0F67}">
      <dsp:nvSpPr>
        <dsp:cNvPr id="0" name=""/>
        <dsp:cNvSpPr/>
      </dsp:nvSpPr>
      <dsp:spPr>
        <a:xfrm>
          <a:off x="3374680" y="2437941"/>
          <a:ext cx="2496599" cy="915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50000"/>
            </a:lnSpc>
            <a:spcBef>
              <a:spcPct val="0"/>
            </a:spcBef>
            <a:spcAft>
              <a:spcPct val="35000"/>
            </a:spcAft>
            <a:buNone/>
            <a:defRPr cap="all"/>
          </a:pPr>
          <a:r>
            <a:rPr lang="pl-PL" sz="1200" kern="1200" dirty="0">
              <a:solidFill>
                <a:schemeClr val="bg2">
                  <a:lumMod val="50000"/>
                </a:schemeClr>
              </a:solidFill>
              <a:latin typeface="Arial" panose="020B0604020202020204" pitchFamily="34" charset="0"/>
              <a:cs typeface="Arial" panose="020B0604020202020204" pitchFamily="34" charset="0"/>
              <a:hlinkClick xmlns:r="http://schemas.openxmlformats.org/officeDocument/2006/relationships" r:id="rId6">
                <a:extLst>
                  <a:ext uri="{A12FA001-AC4F-418D-AE19-62706E023703}">
                    <ahyp:hlinkClr xmlns:ahyp="http://schemas.microsoft.com/office/drawing/2018/hyperlinkcolor" val="tx"/>
                  </a:ext>
                </a:extLst>
              </a:hlinkClick>
            </a:rPr>
            <a:t>Courses in Scotland</a:t>
          </a:r>
          <a:r>
            <a:rPr lang="pl-PL" sz="1200" kern="1200" dirty="0">
              <a:solidFill>
                <a:schemeClr val="bg2">
                  <a:lumMod val="50000"/>
                </a:schemeClr>
              </a:solidFill>
              <a:latin typeface="Arial" panose="020B0604020202020204" pitchFamily="34" charset="0"/>
              <a:cs typeface="Arial" panose="020B0604020202020204" pitchFamily="34" charset="0"/>
            </a:rPr>
            <a:t> </a:t>
          </a:r>
        </a:p>
        <a:p>
          <a:pPr marL="0" lvl="0" indent="0" algn="ctr" defTabSz="533400">
            <a:lnSpc>
              <a:spcPct val="150000"/>
            </a:lnSpc>
            <a:spcBef>
              <a:spcPct val="0"/>
            </a:spcBef>
            <a:spcAft>
              <a:spcPct val="35000"/>
            </a:spcAft>
            <a:buNone/>
            <a:defRPr cap="all"/>
          </a:pPr>
          <a:r>
            <a:rPr lang="pl-PL" sz="1200" kern="1200" dirty="0" err="1">
              <a:solidFill>
                <a:schemeClr val="bg2">
                  <a:lumMod val="50000"/>
                </a:schemeClr>
              </a:solidFill>
              <a:latin typeface="Arial" panose="020B0604020202020204" pitchFamily="34" charset="0"/>
              <a:cs typeface="Arial" panose="020B0604020202020204" pitchFamily="34" charset="0"/>
            </a:rPr>
            <a:t>are</a:t>
          </a:r>
          <a:r>
            <a:rPr lang="pl-PL" sz="1200" kern="1200" dirty="0">
              <a:solidFill>
                <a:schemeClr val="bg2">
                  <a:lumMod val="50000"/>
                </a:schemeClr>
              </a:solidFill>
              <a:latin typeface="Arial" panose="020B0604020202020204" pitchFamily="34" charset="0"/>
              <a:cs typeface="Arial" panose="020B0604020202020204" pitchFamily="34" charset="0"/>
            </a:rPr>
            <a:t> </a:t>
          </a:r>
          <a:r>
            <a:rPr lang="pl-PL" sz="1200" kern="1200" dirty="0" err="1">
              <a:solidFill>
                <a:schemeClr val="bg2">
                  <a:lumMod val="50000"/>
                </a:schemeClr>
              </a:solidFill>
              <a:latin typeface="Arial" panose="020B0604020202020204" pitchFamily="34" charset="0"/>
              <a:cs typeface="Arial" panose="020B0604020202020204" pitchFamily="34" charset="0"/>
            </a:rPr>
            <a:t>approved</a:t>
          </a:r>
          <a:r>
            <a:rPr lang="pl-PL" sz="1200" kern="1200" dirty="0">
              <a:solidFill>
                <a:schemeClr val="bg2">
                  <a:lumMod val="50000"/>
                </a:schemeClr>
              </a:solidFill>
              <a:latin typeface="Arial" panose="020B0604020202020204" pitchFamily="34" charset="0"/>
              <a:cs typeface="Arial" panose="020B0604020202020204" pitchFamily="34" charset="0"/>
            </a:rPr>
            <a:t> </a:t>
          </a:r>
        </a:p>
        <a:p>
          <a:pPr marL="0" lvl="0" indent="0" algn="ctr" defTabSz="533400">
            <a:lnSpc>
              <a:spcPct val="150000"/>
            </a:lnSpc>
            <a:spcBef>
              <a:spcPct val="0"/>
            </a:spcBef>
            <a:spcAft>
              <a:spcPct val="35000"/>
            </a:spcAft>
            <a:buNone/>
            <a:defRPr cap="all"/>
          </a:pPr>
          <a:r>
            <a:rPr lang="pl-PL" sz="1200" kern="1200" dirty="0">
              <a:solidFill>
                <a:schemeClr val="bg2">
                  <a:lumMod val="50000"/>
                </a:schemeClr>
              </a:solidFill>
              <a:latin typeface="Arial" panose="020B0604020202020204" pitchFamily="34" charset="0"/>
              <a:cs typeface="Arial" panose="020B0604020202020204" pitchFamily="34" charset="0"/>
            </a:rPr>
            <a:t>by </a:t>
          </a:r>
          <a:r>
            <a:rPr lang="pl-PL" sz="1200" kern="1200" dirty="0">
              <a:solidFill>
                <a:schemeClr val="bg2">
                  <a:lumMod val="50000"/>
                </a:schemeClr>
              </a:solidFill>
              <a:latin typeface="Arial" panose="020B0604020202020204" pitchFamily="34" charset="0"/>
              <a:cs typeface="Arial" panose="020B0604020202020204" pitchFamily="34" charset="0"/>
              <a:hlinkClick xmlns:r="http://schemas.openxmlformats.org/officeDocument/2006/relationships" r:id="rId7">
                <a:extLst>
                  <a:ext uri="{A12FA001-AC4F-418D-AE19-62706E023703}">
                    <ahyp:hlinkClr xmlns:ahyp="http://schemas.microsoft.com/office/drawing/2018/hyperlinkcolor" val="tx"/>
                  </a:ext>
                </a:extLst>
              </a:hlinkClick>
            </a:rPr>
            <a:t>SSSC</a:t>
          </a:r>
          <a:r>
            <a:rPr lang="pl-PL" sz="1200" kern="1200" dirty="0">
              <a:solidFill>
                <a:schemeClr val="bg2">
                  <a:lumMod val="50000"/>
                </a:schemeClr>
              </a:solidFill>
              <a:latin typeface="Arial" panose="020B0604020202020204" pitchFamily="34" charset="0"/>
              <a:cs typeface="Arial" panose="020B0604020202020204" pitchFamily="34" charset="0"/>
              <a:hlinkClick xmlns:r="http://schemas.openxmlformats.org/officeDocument/2006/relationships" r:id="rId6">
                <a:extLst>
                  <a:ext uri="{A12FA001-AC4F-418D-AE19-62706E023703}">
                    <ahyp:hlinkClr xmlns:ahyp="http://schemas.microsoft.com/office/drawing/2018/hyperlinkcolor" val="tx"/>
                  </a:ext>
                </a:extLst>
              </a:hlinkClick>
            </a:rPr>
            <a:t>.</a:t>
          </a:r>
          <a:endParaRPr lang="en-US" sz="1200" kern="1200" dirty="0">
            <a:solidFill>
              <a:schemeClr val="bg2">
                <a:lumMod val="50000"/>
              </a:schemeClr>
            </a:solidFill>
            <a:latin typeface="Arial" panose="020B0604020202020204" pitchFamily="34" charset="0"/>
            <a:cs typeface="Arial" panose="020B0604020202020204" pitchFamily="34" charset="0"/>
          </a:endParaRPr>
        </a:p>
      </dsp:txBody>
      <dsp:txXfrm>
        <a:off x="3374680" y="2437941"/>
        <a:ext cx="2496599" cy="915455"/>
      </dsp:txXfrm>
    </dsp:sp>
    <dsp:sp modelId="{9A7E8AF2-1538-431A-915B-5832612C0767}">
      <dsp:nvSpPr>
        <dsp:cNvPr id="0" name=""/>
        <dsp:cNvSpPr/>
      </dsp:nvSpPr>
      <dsp:spPr>
        <a:xfrm>
          <a:off x="7025710" y="997941"/>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3E3645-8D1C-4451-9798-736CE6EC2EA0}">
      <dsp:nvSpPr>
        <dsp:cNvPr id="0" name=""/>
        <dsp:cNvSpPr/>
      </dsp:nvSpPr>
      <dsp:spPr>
        <a:xfrm>
          <a:off x="7259710" y="1231941"/>
          <a:ext cx="630000" cy="630000"/>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6AA10F-F4FD-4857-A642-082225817481}">
      <dsp:nvSpPr>
        <dsp:cNvPr id="0" name=""/>
        <dsp:cNvSpPr/>
      </dsp:nvSpPr>
      <dsp:spPr>
        <a:xfrm>
          <a:off x="6186280" y="2437941"/>
          <a:ext cx="2776860" cy="915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50000"/>
            </a:lnSpc>
            <a:spcBef>
              <a:spcPct val="0"/>
            </a:spcBef>
            <a:spcAft>
              <a:spcPct val="35000"/>
            </a:spcAft>
            <a:buNone/>
            <a:defRPr cap="all"/>
          </a:pPr>
          <a:r>
            <a:rPr lang="pl-PL" sz="1200" kern="1200" dirty="0">
              <a:solidFill>
                <a:schemeClr val="accent4">
                  <a:lumMod val="75000"/>
                </a:schemeClr>
              </a:solidFill>
              <a:latin typeface="Arial" panose="020B0604020202020204" pitchFamily="34" charset="0"/>
              <a:cs typeface="Arial" panose="020B0604020202020204" pitchFamily="34" charset="0"/>
              <a:hlinkClick xmlns:r="http://schemas.openxmlformats.org/officeDocument/2006/relationships" r:id="rId10">
                <a:extLst>
                  <a:ext uri="{A12FA001-AC4F-418D-AE19-62706E023703}">
                    <ahyp:hlinkClr xmlns:ahyp="http://schemas.microsoft.com/office/drawing/2018/hyperlinkcolor" val="tx"/>
                  </a:ext>
                </a:extLst>
              </a:hlinkClick>
            </a:rPr>
            <a:t>Courses in Northern Ireland</a:t>
          </a:r>
          <a:r>
            <a:rPr lang="pl-PL" sz="1200" kern="1200" dirty="0">
              <a:solidFill>
                <a:schemeClr val="accent4">
                  <a:lumMod val="75000"/>
                </a:schemeClr>
              </a:solidFill>
              <a:latin typeface="Arial" panose="020B0604020202020204" pitchFamily="34" charset="0"/>
              <a:cs typeface="Arial" panose="020B0604020202020204" pitchFamily="34" charset="0"/>
            </a:rPr>
            <a:t> </a:t>
          </a:r>
        </a:p>
        <a:p>
          <a:pPr marL="0" lvl="0" indent="0" algn="ctr" defTabSz="533400">
            <a:lnSpc>
              <a:spcPct val="150000"/>
            </a:lnSpc>
            <a:spcBef>
              <a:spcPct val="0"/>
            </a:spcBef>
            <a:spcAft>
              <a:spcPct val="35000"/>
            </a:spcAft>
            <a:buNone/>
            <a:defRPr cap="all"/>
          </a:pPr>
          <a:r>
            <a:rPr lang="pl-PL" sz="1200" kern="1200" dirty="0" err="1">
              <a:solidFill>
                <a:schemeClr val="accent4">
                  <a:lumMod val="75000"/>
                </a:schemeClr>
              </a:solidFill>
              <a:latin typeface="Arial" panose="020B0604020202020204" pitchFamily="34" charset="0"/>
              <a:cs typeface="Arial" panose="020B0604020202020204" pitchFamily="34" charset="0"/>
            </a:rPr>
            <a:t>are</a:t>
          </a:r>
          <a:r>
            <a:rPr lang="pl-PL" sz="1200" kern="1200" dirty="0">
              <a:solidFill>
                <a:schemeClr val="accent4">
                  <a:lumMod val="75000"/>
                </a:schemeClr>
              </a:solidFill>
              <a:latin typeface="Arial" panose="020B0604020202020204" pitchFamily="34" charset="0"/>
              <a:cs typeface="Arial" panose="020B0604020202020204" pitchFamily="34" charset="0"/>
            </a:rPr>
            <a:t> </a:t>
          </a:r>
          <a:r>
            <a:rPr lang="pl-PL" sz="1200" kern="1200" dirty="0" err="1">
              <a:solidFill>
                <a:schemeClr val="accent4">
                  <a:lumMod val="75000"/>
                </a:schemeClr>
              </a:solidFill>
              <a:latin typeface="Arial" panose="020B0604020202020204" pitchFamily="34" charset="0"/>
              <a:cs typeface="Arial" panose="020B0604020202020204" pitchFamily="34" charset="0"/>
            </a:rPr>
            <a:t>approved</a:t>
          </a:r>
          <a:r>
            <a:rPr lang="pl-PL" sz="1200" kern="1200" dirty="0">
              <a:solidFill>
                <a:schemeClr val="accent4">
                  <a:lumMod val="75000"/>
                </a:schemeClr>
              </a:solidFill>
              <a:latin typeface="Arial" panose="020B0604020202020204" pitchFamily="34" charset="0"/>
              <a:cs typeface="Arial" panose="020B0604020202020204" pitchFamily="34" charset="0"/>
            </a:rPr>
            <a:t> </a:t>
          </a:r>
        </a:p>
        <a:p>
          <a:pPr marL="0" lvl="0" indent="0" algn="ctr" defTabSz="533400">
            <a:lnSpc>
              <a:spcPct val="150000"/>
            </a:lnSpc>
            <a:spcBef>
              <a:spcPct val="0"/>
            </a:spcBef>
            <a:spcAft>
              <a:spcPct val="35000"/>
            </a:spcAft>
            <a:buNone/>
            <a:defRPr cap="all"/>
          </a:pPr>
          <a:r>
            <a:rPr lang="pl-PL" sz="1200" kern="1200" dirty="0">
              <a:solidFill>
                <a:schemeClr val="accent4">
                  <a:lumMod val="75000"/>
                </a:schemeClr>
              </a:solidFill>
              <a:latin typeface="Arial" panose="020B0604020202020204" pitchFamily="34" charset="0"/>
              <a:cs typeface="Arial" panose="020B0604020202020204" pitchFamily="34" charset="0"/>
            </a:rPr>
            <a:t>by  </a:t>
          </a:r>
          <a:r>
            <a:rPr lang="pl-PL" sz="1200" kern="1200" dirty="0">
              <a:solidFill>
                <a:schemeClr val="accent4">
                  <a:lumMod val="75000"/>
                </a:schemeClr>
              </a:solidFill>
              <a:latin typeface="Arial" panose="020B0604020202020204" pitchFamily="34" charset="0"/>
              <a:cs typeface="Arial" panose="020B0604020202020204" pitchFamily="34" charset="0"/>
              <a:hlinkClick xmlns:r="http://schemas.openxmlformats.org/officeDocument/2006/relationships" r:id="rId11">
                <a:extLst>
                  <a:ext uri="{A12FA001-AC4F-418D-AE19-62706E023703}">
                    <ahyp:hlinkClr xmlns:ahyp="http://schemas.microsoft.com/office/drawing/2018/hyperlinkcolor" val="tx"/>
                  </a:ext>
                </a:extLst>
              </a:hlinkClick>
            </a:rPr>
            <a:t>NISCC</a:t>
          </a:r>
          <a:r>
            <a:rPr lang="pl-PL" sz="1200" kern="1200" dirty="0">
              <a:solidFill>
                <a:schemeClr val="accent4">
                  <a:lumMod val="75000"/>
                </a:schemeClr>
              </a:solidFill>
              <a:latin typeface="Arial" panose="020B0604020202020204" pitchFamily="34" charset="0"/>
              <a:cs typeface="Arial" panose="020B0604020202020204" pitchFamily="34" charset="0"/>
            </a:rPr>
            <a:t>.</a:t>
          </a:r>
          <a:endParaRPr lang="en-US" sz="1200" kern="1200" dirty="0">
            <a:solidFill>
              <a:schemeClr val="accent4">
                <a:lumMod val="75000"/>
              </a:schemeClr>
            </a:solidFill>
            <a:latin typeface="Arial" panose="020B0604020202020204" pitchFamily="34" charset="0"/>
            <a:cs typeface="Arial" panose="020B0604020202020204" pitchFamily="34" charset="0"/>
          </a:endParaRPr>
        </a:p>
      </dsp:txBody>
      <dsp:txXfrm>
        <a:off x="6186280" y="2437941"/>
        <a:ext cx="2776860" cy="915455"/>
      </dsp:txXfrm>
    </dsp:sp>
    <dsp:sp modelId="{ADBD856E-5649-477B-8DC8-055CC22F5685}">
      <dsp:nvSpPr>
        <dsp:cNvPr id="0" name=""/>
        <dsp:cNvSpPr/>
      </dsp:nvSpPr>
      <dsp:spPr>
        <a:xfrm>
          <a:off x="9806953" y="997941"/>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EBC52F-EF8F-4CE2-9D28-BE7DEDBCC3EB}">
      <dsp:nvSpPr>
        <dsp:cNvPr id="0" name=""/>
        <dsp:cNvSpPr/>
      </dsp:nvSpPr>
      <dsp:spPr>
        <a:xfrm>
          <a:off x="10040953" y="1231941"/>
          <a:ext cx="630000" cy="630000"/>
        </a:xfrm>
        <a:prstGeom prst="rect">
          <a:avLst/>
        </a:prstGeom>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58EA08-4875-42C8-B3D3-677DE6B0F8A3}">
      <dsp:nvSpPr>
        <dsp:cNvPr id="0" name=""/>
        <dsp:cNvSpPr/>
      </dsp:nvSpPr>
      <dsp:spPr>
        <a:xfrm>
          <a:off x="9278140" y="2437941"/>
          <a:ext cx="2155626" cy="915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50000"/>
            </a:lnSpc>
            <a:spcBef>
              <a:spcPct val="0"/>
            </a:spcBef>
            <a:spcAft>
              <a:spcPct val="35000"/>
            </a:spcAft>
            <a:buNone/>
            <a:defRPr cap="all"/>
          </a:pPr>
          <a:r>
            <a:rPr lang="pl-PL" sz="1200" kern="1200" dirty="0">
              <a:solidFill>
                <a:schemeClr val="accent1">
                  <a:lumMod val="75000"/>
                </a:schemeClr>
              </a:solidFill>
              <a:latin typeface="Arial" panose="020B0604020202020204" pitchFamily="34" charset="0"/>
              <a:cs typeface="Arial" panose="020B0604020202020204" pitchFamily="34" charset="0"/>
              <a:hlinkClick xmlns:r="http://schemas.openxmlformats.org/officeDocument/2006/relationships" r:id="rId14">
                <a:extLst>
                  <a:ext uri="{A12FA001-AC4F-418D-AE19-62706E023703}">
                    <ahyp:hlinkClr xmlns:ahyp="http://schemas.microsoft.com/office/drawing/2018/hyperlinkcolor" val="tx"/>
                  </a:ext>
                </a:extLst>
              </a:hlinkClick>
            </a:rPr>
            <a:t>Courses in Wales</a:t>
          </a:r>
          <a:r>
            <a:rPr lang="pl-PL" sz="1200" kern="1200" dirty="0">
              <a:solidFill>
                <a:schemeClr val="accent1">
                  <a:lumMod val="75000"/>
                </a:schemeClr>
              </a:solidFill>
              <a:latin typeface="Arial" panose="020B0604020202020204" pitchFamily="34" charset="0"/>
              <a:cs typeface="Arial" panose="020B0604020202020204" pitchFamily="34" charset="0"/>
            </a:rPr>
            <a:t> </a:t>
          </a:r>
        </a:p>
        <a:p>
          <a:pPr marL="0" lvl="0" indent="0" algn="ctr" defTabSz="533400">
            <a:lnSpc>
              <a:spcPct val="150000"/>
            </a:lnSpc>
            <a:spcBef>
              <a:spcPct val="0"/>
            </a:spcBef>
            <a:spcAft>
              <a:spcPct val="35000"/>
            </a:spcAft>
            <a:buNone/>
            <a:defRPr cap="all"/>
          </a:pPr>
          <a:r>
            <a:rPr lang="pl-PL" sz="1200" kern="1200" dirty="0" err="1">
              <a:solidFill>
                <a:schemeClr val="accent1">
                  <a:lumMod val="75000"/>
                </a:schemeClr>
              </a:solidFill>
              <a:latin typeface="Arial" panose="020B0604020202020204" pitchFamily="34" charset="0"/>
              <a:cs typeface="Arial" panose="020B0604020202020204" pitchFamily="34" charset="0"/>
            </a:rPr>
            <a:t>are</a:t>
          </a:r>
          <a:r>
            <a:rPr lang="pl-PL" sz="1200" kern="1200" dirty="0">
              <a:solidFill>
                <a:schemeClr val="accent1">
                  <a:lumMod val="75000"/>
                </a:schemeClr>
              </a:solidFill>
              <a:latin typeface="Arial" panose="020B0604020202020204" pitchFamily="34" charset="0"/>
              <a:cs typeface="Arial" panose="020B0604020202020204" pitchFamily="34" charset="0"/>
            </a:rPr>
            <a:t> </a:t>
          </a:r>
          <a:r>
            <a:rPr lang="pl-PL" sz="1200" kern="1200" dirty="0" err="1">
              <a:solidFill>
                <a:schemeClr val="accent1">
                  <a:lumMod val="75000"/>
                </a:schemeClr>
              </a:solidFill>
              <a:latin typeface="Arial" panose="020B0604020202020204" pitchFamily="34" charset="0"/>
              <a:cs typeface="Arial" panose="020B0604020202020204" pitchFamily="34" charset="0"/>
            </a:rPr>
            <a:t>approved</a:t>
          </a:r>
          <a:r>
            <a:rPr lang="pl-PL" sz="1200" kern="1200" dirty="0">
              <a:solidFill>
                <a:schemeClr val="accent1">
                  <a:lumMod val="75000"/>
                </a:schemeClr>
              </a:solidFill>
              <a:latin typeface="Arial" panose="020B0604020202020204" pitchFamily="34" charset="0"/>
              <a:cs typeface="Arial" panose="020B0604020202020204" pitchFamily="34" charset="0"/>
            </a:rPr>
            <a:t> </a:t>
          </a:r>
        </a:p>
        <a:p>
          <a:pPr marL="0" lvl="0" indent="0" algn="ctr" defTabSz="533400">
            <a:lnSpc>
              <a:spcPct val="150000"/>
            </a:lnSpc>
            <a:spcBef>
              <a:spcPct val="0"/>
            </a:spcBef>
            <a:spcAft>
              <a:spcPct val="35000"/>
            </a:spcAft>
            <a:buNone/>
            <a:defRPr cap="all"/>
          </a:pPr>
          <a:r>
            <a:rPr lang="pl-PL" sz="1200" kern="1200" dirty="0">
              <a:solidFill>
                <a:schemeClr val="accent1">
                  <a:lumMod val="75000"/>
                </a:schemeClr>
              </a:solidFill>
              <a:latin typeface="Arial" panose="020B0604020202020204" pitchFamily="34" charset="0"/>
              <a:cs typeface="Arial" panose="020B0604020202020204" pitchFamily="34" charset="0"/>
            </a:rPr>
            <a:t>by </a:t>
          </a:r>
          <a:r>
            <a:rPr lang="pl-PL" sz="1200" kern="1200" dirty="0">
              <a:solidFill>
                <a:schemeClr val="accent1">
                  <a:lumMod val="75000"/>
                </a:schemeClr>
              </a:solidFill>
              <a:latin typeface="Arial" panose="020B0604020202020204" pitchFamily="34" charset="0"/>
              <a:cs typeface="Arial" panose="020B0604020202020204" pitchFamily="34" charset="0"/>
              <a:hlinkClick xmlns:r="http://schemas.openxmlformats.org/officeDocument/2006/relationships" r:id="rId15">
                <a:extLst>
                  <a:ext uri="{A12FA001-AC4F-418D-AE19-62706E023703}">
                    <ahyp:hlinkClr xmlns:ahyp="http://schemas.microsoft.com/office/drawing/2018/hyperlinkcolor" val="tx"/>
                  </a:ext>
                </a:extLst>
              </a:hlinkClick>
            </a:rPr>
            <a:t>Social Care Wales</a:t>
          </a:r>
          <a:r>
            <a:rPr lang="pl-PL" sz="1200" kern="1200" dirty="0">
              <a:solidFill>
                <a:schemeClr val="accent1">
                  <a:lumMod val="75000"/>
                </a:schemeClr>
              </a:solidFill>
              <a:latin typeface="Arial" panose="020B0604020202020204" pitchFamily="34" charset="0"/>
              <a:cs typeface="Arial" panose="020B0604020202020204" pitchFamily="34" charset="0"/>
            </a:rPr>
            <a:t>.</a:t>
          </a:r>
          <a:endParaRPr lang="en-US" sz="1200" kern="1200" dirty="0">
            <a:solidFill>
              <a:schemeClr val="accent1">
                <a:lumMod val="75000"/>
              </a:schemeClr>
            </a:solidFill>
            <a:latin typeface="Arial" panose="020B0604020202020204" pitchFamily="34" charset="0"/>
            <a:cs typeface="Arial" panose="020B0604020202020204" pitchFamily="34" charset="0"/>
          </a:endParaRPr>
        </a:p>
      </dsp:txBody>
      <dsp:txXfrm>
        <a:off x="9278140" y="2437941"/>
        <a:ext cx="2155626" cy="9154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49469-89DE-437C-A107-AA13E4323FDD}">
      <dsp:nvSpPr>
        <dsp:cNvPr id="0" name=""/>
        <dsp:cNvSpPr/>
      </dsp:nvSpPr>
      <dsp:spPr>
        <a:xfrm>
          <a:off x="0" y="1299"/>
          <a:ext cx="10119359" cy="6586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4CCE6B-3EBD-4C16-ABFA-8903584BC099}">
      <dsp:nvSpPr>
        <dsp:cNvPr id="0" name=""/>
        <dsp:cNvSpPr/>
      </dsp:nvSpPr>
      <dsp:spPr>
        <a:xfrm>
          <a:off x="199252" y="149504"/>
          <a:ext cx="362278" cy="3622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6D3CDD-1BCC-4147-A5E5-1B2ABD0AB466}">
      <dsp:nvSpPr>
        <dsp:cNvPr id="0" name=""/>
        <dsp:cNvSpPr/>
      </dsp:nvSpPr>
      <dsp:spPr>
        <a:xfrm>
          <a:off x="760783" y="1299"/>
          <a:ext cx="9358576" cy="65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11" tIns="69711" rIns="69711" bIns="69711" numCol="1" spcCol="1270" anchor="ctr" anchorCtr="0">
          <a:noAutofit/>
        </a:bodyPr>
        <a:lstStyle/>
        <a:p>
          <a:pPr marL="0" lvl="0" indent="0" algn="l" defTabSz="800100">
            <a:lnSpc>
              <a:spcPct val="90000"/>
            </a:lnSpc>
            <a:spcBef>
              <a:spcPct val="0"/>
            </a:spcBef>
            <a:spcAft>
              <a:spcPct val="35000"/>
            </a:spcAft>
            <a:buNone/>
          </a:pPr>
          <a:r>
            <a:rPr lang="pl-PL" sz="1800" kern="1200"/>
            <a:t>To be able to work in Social Care you must be familiar with the </a:t>
          </a:r>
          <a:endParaRPr lang="en-US" sz="1800" kern="1200"/>
        </a:p>
      </dsp:txBody>
      <dsp:txXfrm>
        <a:off x="760783" y="1299"/>
        <a:ext cx="9358576" cy="658687"/>
      </dsp:txXfrm>
    </dsp:sp>
    <dsp:sp modelId="{FFDA805D-9421-42CF-AE7C-D9BFC724397E}">
      <dsp:nvSpPr>
        <dsp:cNvPr id="0" name=""/>
        <dsp:cNvSpPr/>
      </dsp:nvSpPr>
      <dsp:spPr>
        <a:xfrm>
          <a:off x="0" y="824658"/>
          <a:ext cx="10119359" cy="6586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FFE585-1D84-42D3-947C-05D14A4AE964}">
      <dsp:nvSpPr>
        <dsp:cNvPr id="0" name=""/>
        <dsp:cNvSpPr/>
      </dsp:nvSpPr>
      <dsp:spPr>
        <a:xfrm>
          <a:off x="199252" y="972863"/>
          <a:ext cx="362278" cy="3622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71A171-3291-44C5-9801-09BAD0816085}">
      <dsp:nvSpPr>
        <dsp:cNvPr id="0" name=""/>
        <dsp:cNvSpPr/>
      </dsp:nvSpPr>
      <dsp:spPr>
        <a:xfrm>
          <a:off x="760783" y="824658"/>
          <a:ext cx="9358576" cy="65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11" tIns="69711" rIns="69711" bIns="69711" numCol="1" spcCol="1270" anchor="ctr" anchorCtr="0">
          <a:noAutofit/>
        </a:bodyPr>
        <a:lstStyle/>
        <a:p>
          <a:pPr marL="0" lvl="0" indent="0" algn="l" defTabSz="800100">
            <a:lnSpc>
              <a:spcPct val="90000"/>
            </a:lnSpc>
            <a:spcBef>
              <a:spcPct val="0"/>
            </a:spcBef>
            <a:spcAft>
              <a:spcPct val="35000"/>
            </a:spcAft>
            <a:buNone/>
          </a:pPr>
          <a:r>
            <a:rPr lang="pl-PL" sz="1800" b="1" kern="1200"/>
            <a:t>Social Service Delivery Standard. </a:t>
          </a:r>
          <a:endParaRPr lang="en-US" sz="1800" kern="1200"/>
        </a:p>
      </dsp:txBody>
      <dsp:txXfrm>
        <a:off x="760783" y="824658"/>
        <a:ext cx="9358576" cy="658687"/>
      </dsp:txXfrm>
    </dsp:sp>
    <dsp:sp modelId="{F9C18EF2-86C1-4C59-B3BD-E20FF1C037D8}">
      <dsp:nvSpPr>
        <dsp:cNvPr id="0" name=""/>
        <dsp:cNvSpPr/>
      </dsp:nvSpPr>
      <dsp:spPr>
        <a:xfrm>
          <a:off x="0" y="1648017"/>
          <a:ext cx="10119359" cy="6586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6CA6A7-E004-4490-8A65-265E9A0DE9A0}">
      <dsp:nvSpPr>
        <dsp:cNvPr id="0" name=""/>
        <dsp:cNvSpPr/>
      </dsp:nvSpPr>
      <dsp:spPr>
        <a:xfrm>
          <a:off x="199252" y="1796222"/>
          <a:ext cx="362278" cy="3622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BA03BE-47C3-435D-8D42-C2B3EB554925}">
      <dsp:nvSpPr>
        <dsp:cNvPr id="0" name=""/>
        <dsp:cNvSpPr/>
      </dsp:nvSpPr>
      <dsp:spPr>
        <a:xfrm>
          <a:off x="760783" y="1648017"/>
          <a:ext cx="9358576" cy="65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11" tIns="69711" rIns="69711" bIns="69711" numCol="1" spcCol="1270" anchor="ctr" anchorCtr="0">
          <a:noAutofit/>
        </a:bodyPr>
        <a:lstStyle/>
        <a:p>
          <a:pPr marL="0" lvl="0" indent="0" algn="l" defTabSz="800100">
            <a:lnSpc>
              <a:spcPct val="90000"/>
            </a:lnSpc>
            <a:spcBef>
              <a:spcPct val="0"/>
            </a:spcBef>
            <a:spcAft>
              <a:spcPct val="35000"/>
            </a:spcAft>
            <a:buNone/>
          </a:pPr>
          <a:r>
            <a:rPr lang="pl-PL" sz="1800" kern="1200"/>
            <a:t>The United Kingdom is comprised of England, Scotland, Wales and Northern Ireland.</a:t>
          </a:r>
          <a:endParaRPr lang="en-US" sz="1800" kern="1200"/>
        </a:p>
      </dsp:txBody>
      <dsp:txXfrm>
        <a:off x="760783" y="1648017"/>
        <a:ext cx="9358576" cy="658687"/>
      </dsp:txXfrm>
    </dsp:sp>
    <dsp:sp modelId="{49AC520C-8212-4B64-9B23-5D3AA7C93C0D}">
      <dsp:nvSpPr>
        <dsp:cNvPr id="0" name=""/>
        <dsp:cNvSpPr/>
      </dsp:nvSpPr>
      <dsp:spPr>
        <a:xfrm>
          <a:off x="0" y="2471377"/>
          <a:ext cx="10119359" cy="6586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47BDAA-D600-43CD-A7EE-05D2FE54258E}">
      <dsp:nvSpPr>
        <dsp:cNvPr id="0" name=""/>
        <dsp:cNvSpPr/>
      </dsp:nvSpPr>
      <dsp:spPr>
        <a:xfrm>
          <a:off x="199252" y="2619581"/>
          <a:ext cx="362278" cy="3622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F33D8A-09C0-402F-9D3F-25BEB32DDAF0}">
      <dsp:nvSpPr>
        <dsp:cNvPr id="0" name=""/>
        <dsp:cNvSpPr/>
      </dsp:nvSpPr>
      <dsp:spPr>
        <a:xfrm>
          <a:off x="760783" y="2471377"/>
          <a:ext cx="9358576" cy="65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11" tIns="69711" rIns="69711" bIns="69711" numCol="1" spcCol="1270" anchor="ctr" anchorCtr="0">
          <a:noAutofit/>
        </a:bodyPr>
        <a:lstStyle/>
        <a:p>
          <a:pPr marL="0" lvl="0" indent="0" algn="l" defTabSz="800100">
            <a:lnSpc>
              <a:spcPct val="90000"/>
            </a:lnSpc>
            <a:spcBef>
              <a:spcPct val="0"/>
            </a:spcBef>
            <a:spcAft>
              <a:spcPct val="35000"/>
            </a:spcAft>
            <a:buNone/>
          </a:pPr>
          <a:r>
            <a:rPr lang="pl-PL" sz="1800" kern="1200"/>
            <a:t>Statutory bodies, such as local authorities, exist in each country and have the primary remit to support vulnerable children, families and adults within their boundaries. </a:t>
          </a:r>
          <a:endParaRPr lang="en-US" sz="1800" kern="1200"/>
        </a:p>
      </dsp:txBody>
      <dsp:txXfrm>
        <a:off x="760783" y="2471377"/>
        <a:ext cx="9358576" cy="6586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0FAC06-931D-4EA1-B759-5881BFE913E7}">
      <dsp:nvSpPr>
        <dsp:cNvPr id="0" name=""/>
        <dsp:cNvSpPr/>
      </dsp:nvSpPr>
      <dsp:spPr>
        <a:xfrm>
          <a:off x="0" y="508846"/>
          <a:ext cx="10119359" cy="93940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2CA09B-F68A-4FED-AD3D-0D6EBC65E5FD}">
      <dsp:nvSpPr>
        <dsp:cNvPr id="0" name=""/>
        <dsp:cNvSpPr/>
      </dsp:nvSpPr>
      <dsp:spPr>
        <a:xfrm>
          <a:off x="284171" y="720213"/>
          <a:ext cx="516675" cy="5166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A66F5D-BCA8-40FD-9A97-8F9D81600AAC}">
      <dsp:nvSpPr>
        <dsp:cNvPr id="0" name=""/>
        <dsp:cNvSpPr/>
      </dsp:nvSpPr>
      <dsp:spPr>
        <a:xfrm>
          <a:off x="1085017" y="508846"/>
          <a:ext cx="9034342" cy="939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21" tIns="99421" rIns="99421" bIns="99421" numCol="1" spcCol="1270" anchor="ctr" anchorCtr="0">
          <a:noAutofit/>
        </a:bodyPr>
        <a:lstStyle/>
        <a:p>
          <a:pPr marL="0" lvl="0" indent="0" algn="l" defTabSz="622300">
            <a:lnSpc>
              <a:spcPct val="90000"/>
            </a:lnSpc>
            <a:spcBef>
              <a:spcPct val="0"/>
            </a:spcBef>
            <a:spcAft>
              <a:spcPct val="35000"/>
            </a:spcAft>
            <a:buNone/>
          </a:pPr>
          <a:r>
            <a:rPr lang="pl-PL" sz="1400" kern="1200"/>
            <a:t>Social Care services administered by local authorities are generally divided into children and adults departments.  These departments are further divided into teams which work to together to deliver and implement targeted services to support adults in need, and safeguard children whom may have experienced or are at risk of abuse or neglect.</a:t>
          </a:r>
          <a:endParaRPr lang="en-US" sz="1400" kern="1200"/>
        </a:p>
      </dsp:txBody>
      <dsp:txXfrm>
        <a:off x="1085017" y="508846"/>
        <a:ext cx="9034342" cy="939409"/>
      </dsp:txXfrm>
    </dsp:sp>
    <dsp:sp modelId="{4922D817-0430-4D12-AFFE-468686FF496F}">
      <dsp:nvSpPr>
        <dsp:cNvPr id="0" name=""/>
        <dsp:cNvSpPr/>
      </dsp:nvSpPr>
      <dsp:spPr>
        <a:xfrm>
          <a:off x="0" y="1683108"/>
          <a:ext cx="10119359" cy="93940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55CD8E-C50A-46E9-8931-A2FBE306DA78}">
      <dsp:nvSpPr>
        <dsp:cNvPr id="0" name=""/>
        <dsp:cNvSpPr/>
      </dsp:nvSpPr>
      <dsp:spPr>
        <a:xfrm>
          <a:off x="284171" y="1894475"/>
          <a:ext cx="516675" cy="5166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E6300A-F289-4FA8-8082-2FE0CF331D22}">
      <dsp:nvSpPr>
        <dsp:cNvPr id="0" name=""/>
        <dsp:cNvSpPr/>
      </dsp:nvSpPr>
      <dsp:spPr>
        <a:xfrm>
          <a:off x="1085017" y="1683108"/>
          <a:ext cx="9034342" cy="939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21" tIns="99421" rIns="99421" bIns="99421" numCol="1" spcCol="1270" anchor="ctr" anchorCtr="0">
          <a:noAutofit/>
        </a:bodyPr>
        <a:lstStyle/>
        <a:p>
          <a:pPr marL="0" lvl="0" indent="0" algn="l" defTabSz="622300">
            <a:lnSpc>
              <a:spcPct val="90000"/>
            </a:lnSpc>
            <a:spcBef>
              <a:spcPct val="0"/>
            </a:spcBef>
            <a:spcAft>
              <a:spcPct val="35000"/>
            </a:spcAft>
            <a:buNone/>
          </a:pPr>
          <a:r>
            <a:rPr lang="pl-PL" sz="1400" kern="1200"/>
            <a:t>Throughout the UK, there is also a strong presence of charity and voluntary agencies which also depends on Social Workers and other professionals to engage populations in need.  Usually these agencies have a specialist emphasis or focus on a particular issue. They are instrumental in providing services and support structures to these communities.</a:t>
          </a:r>
          <a:endParaRPr lang="en-US" sz="1400" kern="1200"/>
        </a:p>
      </dsp:txBody>
      <dsp:txXfrm>
        <a:off x="1085017" y="1683108"/>
        <a:ext cx="9034342" cy="9394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7FB3F-36A6-4598-B1A3-6C0750F721E8}">
      <dsp:nvSpPr>
        <dsp:cNvPr id="0" name=""/>
        <dsp:cNvSpPr/>
      </dsp:nvSpPr>
      <dsp:spPr>
        <a:xfrm>
          <a:off x="0" y="382"/>
          <a:ext cx="10119359" cy="894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891FB-27CA-4745-AED6-37C8CFDB15CE}">
      <dsp:nvSpPr>
        <dsp:cNvPr id="0" name=""/>
        <dsp:cNvSpPr/>
      </dsp:nvSpPr>
      <dsp:spPr>
        <a:xfrm>
          <a:off x="270573" y="201635"/>
          <a:ext cx="491951" cy="4919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BD2E9F-FE8E-4929-8FE3-41F1E0019E67}">
      <dsp:nvSpPr>
        <dsp:cNvPr id="0" name=""/>
        <dsp:cNvSpPr/>
      </dsp:nvSpPr>
      <dsp:spPr>
        <a:xfrm>
          <a:off x="1033097" y="382"/>
          <a:ext cx="9086262" cy="894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663" tIns="94663" rIns="94663" bIns="94663" numCol="1" spcCol="1270" anchor="ctr" anchorCtr="0">
          <a:noAutofit/>
        </a:bodyPr>
        <a:lstStyle/>
        <a:p>
          <a:pPr marL="0" lvl="0" indent="0" algn="l" defTabSz="800100">
            <a:lnSpc>
              <a:spcPct val="90000"/>
            </a:lnSpc>
            <a:spcBef>
              <a:spcPct val="0"/>
            </a:spcBef>
            <a:spcAft>
              <a:spcPct val="35000"/>
            </a:spcAft>
            <a:buNone/>
          </a:pPr>
          <a:r>
            <a:rPr lang="en-US" sz="1800" kern="1200"/>
            <a:t>A first step would be to ensure your qualification meets the standards for registration with the Health and Care Professions Council – the regulatory body for the </a:t>
          </a:r>
          <a:r>
            <a:rPr lang="en-US" sz="1800" kern="1200">
              <a:hlinkClick xmlns:r="http://schemas.openxmlformats.org/officeDocument/2006/relationships" r:id="rId3"/>
            </a:rPr>
            <a:t>Social Work profession</a:t>
          </a:r>
          <a:r>
            <a:rPr lang="en-US" sz="1800" kern="1200"/>
            <a:t>. </a:t>
          </a:r>
        </a:p>
      </dsp:txBody>
      <dsp:txXfrm>
        <a:off x="1033097" y="382"/>
        <a:ext cx="9086262" cy="894457"/>
      </dsp:txXfrm>
    </dsp:sp>
    <dsp:sp modelId="{2F85F14E-6EE9-42F0-9979-F89F550058CA}">
      <dsp:nvSpPr>
        <dsp:cNvPr id="0" name=""/>
        <dsp:cNvSpPr/>
      </dsp:nvSpPr>
      <dsp:spPr>
        <a:xfrm>
          <a:off x="0" y="1118453"/>
          <a:ext cx="10119359" cy="894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0DD59B-E8ED-4356-B604-43760877331A}">
      <dsp:nvSpPr>
        <dsp:cNvPr id="0" name=""/>
        <dsp:cNvSpPr/>
      </dsp:nvSpPr>
      <dsp:spPr>
        <a:xfrm>
          <a:off x="270573" y="1319706"/>
          <a:ext cx="491951" cy="491951"/>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1DCF8D-3221-4AC0-9AC1-34B80919CE96}">
      <dsp:nvSpPr>
        <dsp:cNvPr id="0" name=""/>
        <dsp:cNvSpPr/>
      </dsp:nvSpPr>
      <dsp:spPr>
        <a:xfrm>
          <a:off x="1033097" y="1118453"/>
          <a:ext cx="9086262" cy="894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663" tIns="94663" rIns="94663" bIns="94663" numCol="1" spcCol="1270" anchor="ctr" anchorCtr="0">
          <a:noAutofit/>
        </a:bodyPr>
        <a:lstStyle/>
        <a:p>
          <a:pPr marL="0" lvl="0" indent="0" algn="l" defTabSz="800100">
            <a:lnSpc>
              <a:spcPct val="90000"/>
            </a:lnSpc>
            <a:spcBef>
              <a:spcPct val="0"/>
            </a:spcBef>
            <a:spcAft>
              <a:spcPct val="35000"/>
            </a:spcAft>
            <a:buNone/>
          </a:pPr>
          <a:r>
            <a:rPr lang="en-US" sz="1800" kern="1200" dirty="0"/>
            <a:t>There are forms you will need to complete, and you will need to </a:t>
          </a:r>
          <a:r>
            <a:rPr lang="en-US" sz="1800" kern="1200" dirty="0">
              <a:hlinkClick xmlns:r="http://schemas.openxmlformats.org/officeDocument/2006/relationships" r:id="rId6"/>
            </a:rPr>
            <a:t>evidence that your education meets the standards for practice in the UK</a:t>
          </a:r>
          <a:r>
            <a:rPr lang="en-US" sz="1800" kern="1200" dirty="0"/>
            <a:t>. </a:t>
          </a:r>
        </a:p>
      </dsp:txBody>
      <dsp:txXfrm>
        <a:off x="1033097" y="1118453"/>
        <a:ext cx="9086262" cy="894457"/>
      </dsp:txXfrm>
    </dsp:sp>
    <dsp:sp modelId="{1AB766D3-5B6F-49DD-93F1-6D143248DCCD}">
      <dsp:nvSpPr>
        <dsp:cNvPr id="0" name=""/>
        <dsp:cNvSpPr/>
      </dsp:nvSpPr>
      <dsp:spPr>
        <a:xfrm>
          <a:off x="0" y="2236524"/>
          <a:ext cx="10119359" cy="894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ECCF26-C190-4A48-A4BD-B5CE213457C7}">
      <dsp:nvSpPr>
        <dsp:cNvPr id="0" name=""/>
        <dsp:cNvSpPr/>
      </dsp:nvSpPr>
      <dsp:spPr>
        <a:xfrm>
          <a:off x="270573" y="2437777"/>
          <a:ext cx="491951" cy="4919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4E516D-00F1-4B0C-A617-AD1825A1BFDE}">
      <dsp:nvSpPr>
        <dsp:cNvPr id="0" name=""/>
        <dsp:cNvSpPr/>
      </dsp:nvSpPr>
      <dsp:spPr>
        <a:xfrm>
          <a:off x="1033097" y="2236524"/>
          <a:ext cx="9086262" cy="894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663" tIns="94663" rIns="94663" bIns="94663" numCol="1" spcCol="1270" anchor="ctr" anchorCtr="0">
          <a:noAutofit/>
        </a:bodyPr>
        <a:lstStyle/>
        <a:p>
          <a:pPr marL="0" lvl="0" indent="0" algn="l" defTabSz="800100">
            <a:lnSpc>
              <a:spcPct val="90000"/>
            </a:lnSpc>
            <a:spcBef>
              <a:spcPct val="0"/>
            </a:spcBef>
            <a:spcAft>
              <a:spcPct val="35000"/>
            </a:spcAft>
            <a:buNone/>
          </a:pPr>
          <a:r>
            <a:rPr lang="en-US" sz="1800" kern="1200" dirty="0"/>
            <a:t>Make sure you have a right to work in the UK - INTRODUCING NEW IMMIGRATION SYSTEM IN THE UK POST BREXIT </a:t>
          </a:r>
        </a:p>
      </dsp:txBody>
      <dsp:txXfrm>
        <a:off x="1033097" y="2236524"/>
        <a:ext cx="9086262" cy="8944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88EB2-C04E-4679-A047-F4199BF0DE38}">
      <dsp:nvSpPr>
        <dsp:cNvPr id="0" name=""/>
        <dsp:cNvSpPr/>
      </dsp:nvSpPr>
      <dsp:spPr>
        <a:xfrm>
          <a:off x="0" y="2319"/>
          <a:ext cx="10799774" cy="11085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8A1AC9-3131-4EBD-A7BF-DB3C095662E0}">
      <dsp:nvSpPr>
        <dsp:cNvPr id="0" name=""/>
        <dsp:cNvSpPr/>
      </dsp:nvSpPr>
      <dsp:spPr>
        <a:xfrm>
          <a:off x="335347" y="251751"/>
          <a:ext cx="610319" cy="6097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25F636-A5CC-46B8-AF7B-BCE4289EB822}">
      <dsp:nvSpPr>
        <dsp:cNvPr id="0" name=""/>
        <dsp:cNvSpPr/>
      </dsp:nvSpPr>
      <dsp:spPr>
        <a:xfrm>
          <a:off x="1281014" y="2319"/>
          <a:ext cx="9383032" cy="1109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40" tIns="117440" rIns="117440" bIns="117440" numCol="1" spcCol="1270" anchor="ctr" anchorCtr="0">
          <a:noAutofit/>
        </a:bodyPr>
        <a:lstStyle/>
        <a:p>
          <a:pPr marL="0" lvl="0" indent="0" algn="l" defTabSz="622300">
            <a:lnSpc>
              <a:spcPct val="90000"/>
            </a:lnSpc>
            <a:spcBef>
              <a:spcPct val="0"/>
            </a:spcBef>
            <a:spcAft>
              <a:spcPct val="35000"/>
            </a:spcAft>
            <a:buNone/>
          </a:pPr>
          <a:r>
            <a:rPr lang="pl-PL" sz="1400" kern="1200"/>
            <a:t>Once you have confirmed your right to work in the UK, you can begin to search for employment.  This can be done by approaching local authorities or charities directly, or you may wish to consider using the assistance of a Social Work/ Social Care employment agency.  </a:t>
          </a:r>
          <a:endParaRPr lang="en-US" sz="1400" kern="1200"/>
        </a:p>
      </dsp:txBody>
      <dsp:txXfrm>
        <a:off x="1281014" y="2319"/>
        <a:ext cx="9383032" cy="1109671"/>
      </dsp:txXfrm>
    </dsp:sp>
    <dsp:sp modelId="{7771705B-EA6B-40A2-9BF9-900ED4B8A172}">
      <dsp:nvSpPr>
        <dsp:cNvPr id="0" name=""/>
        <dsp:cNvSpPr/>
      </dsp:nvSpPr>
      <dsp:spPr>
        <a:xfrm>
          <a:off x="0" y="1345605"/>
          <a:ext cx="10799774" cy="11085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DCB8AF-E3F7-4FC4-8DF9-E990B5005641}">
      <dsp:nvSpPr>
        <dsp:cNvPr id="0" name=""/>
        <dsp:cNvSpPr/>
      </dsp:nvSpPr>
      <dsp:spPr>
        <a:xfrm>
          <a:off x="335347" y="1595037"/>
          <a:ext cx="610319" cy="6097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5C66C1-9BC8-4B46-9389-6236777A45E4}">
      <dsp:nvSpPr>
        <dsp:cNvPr id="0" name=""/>
        <dsp:cNvSpPr/>
      </dsp:nvSpPr>
      <dsp:spPr>
        <a:xfrm>
          <a:off x="1281014" y="1345605"/>
          <a:ext cx="9383032" cy="1109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40" tIns="117440" rIns="117440" bIns="117440" numCol="1" spcCol="1270" anchor="ctr" anchorCtr="0">
          <a:noAutofit/>
        </a:bodyPr>
        <a:lstStyle/>
        <a:p>
          <a:pPr marL="0" lvl="0" indent="0" algn="l" defTabSz="622300">
            <a:lnSpc>
              <a:spcPct val="90000"/>
            </a:lnSpc>
            <a:spcBef>
              <a:spcPct val="0"/>
            </a:spcBef>
            <a:spcAft>
              <a:spcPct val="35000"/>
            </a:spcAft>
            <a:buNone/>
          </a:pPr>
          <a:r>
            <a:rPr lang="pl-PL" sz="1400" kern="1200"/>
            <a:t>These companies will discuss your work experience and may be able to assist in securing either permanent or locum/temporary work in the UK.</a:t>
          </a:r>
          <a:endParaRPr lang="en-US" sz="1400" kern="1200"/>
        </a:p>
      </dsp:txBody>
      <dsp:txXfrm>
        <a:off x="1281014" y="1345605"/>
        <a:ext cx="9383032" cy="1109671"/>
      </dsp:txXfrm>
    </dsp:sp>
    <dsp:sp modelId="{AD91D131-BE89-417B-91D1-9606D36705D7}">
      <dsp:nvSpPr>
        <dsp:cNvPr id="0" name=""/>
        <dsp:cNvSpPr/>
      </dsp:nvSpPr>
      <dsp:spPr>
        <a:xfrm>
          <a:off x="0" y="2688891"/>
          <a:ext cx="10799774" cy="11085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6993BB-B8C2-4263-9495-0F99CA8DF5E7}">
      <dsp:nvSpPr>
        <dsp:cNvPr id="0" name=""/>
        <dsp:cNvSpPr/>
      </dsp:nvSpPr>
      <dsp:spPr>
        <a:xfrm>
          <a:off x="335675" y="2938323"/>
          <a:ext cx="610319" cy="6097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19E56E-48AF-4584-9C69-B4D08A1F5176}">
      <dsp:nvSpPr>
        <dsp:cNvPr id="0" name=""/>
        <dsp:cNvSpPr/>
      </dsp:nvSpPr>
      <dsp:spPr>
        <a:xfrm>
          <a:off x="1373905" y="2691210"/>
          <a:ext cx="9383032" cy="1109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40" tIns="117440" rIns="117440" bIns="117440" numCol="1" spcCol="1270" anchor="ctr" anchorCtr="0">
          <a:noAutofit/>
        </a:bodyPr>
        <a:lstStyle/>
        <a:p>
          <a:pPr marL="0" lvl="0" indent="0" algn="l" defTabSz="622300">
            <a:lnSpc>
              <a:spcPct val="90000"/>
            </a:lnSpc>
            <a:spcBef>
              <a:spcPct val="0"/>
            </a:spcBef>
            <a:spcAft>
              <a:spcPct val="35000"/>
            </a:spcAft>
            <a:buNone/>
          </a:pPr>
          <a:r>
            <a:rPr lang="pl-PL" sz="1400" kern="1200" dirty="0"/>
            <a:t>Many </a:t>
          </a:r>
          <a:r>
            <a:rPr lang="pl-PL" sz="1400" kern="1200" dirty="0" err="1"/>
            <a:t>agencies</a:t>
          </a:r>
          <a:r>
            <a:rPr lang="pl-PL" sz="1400" kern="1200" dirty="0"/>
            <a:t> and </a:t>
          </a:r>
          <a:r>
            <a:rPr lang="pl-PL" sz="1400" kern="1200" dirty="0" err="1"/>
            <a:t>contacts</a:t>
          </a:r>
          <a:r>
            <a:rPr lang="pl-PL" sz="1400" kern="1200" dirty="0"/>
            <a:t> </a:t>
          </a:r>
          <a:r>
            <a:rPr lang="pl-PL" sz="1400" kern="1200" dirty="0" err="1"/>
            <a:t>can</a:t>
          </a:r>
          <a:r>
            <a:rPr lang="pl-PL" sz="1400" kern="1200" dirty="0"/>
            <a:t> be </a:t>
          </a:r>
          <a:r>
            <a:rPr lang="pl-PL" sz="1400" kern="1200" dirty="0" err="1"/>
            <a:t>found</a:t>
          </a:r>
          <a:r>
            <a:rPr lang="pl-PL" sz="1400" kern="1200" dirty="0"/>
            <a:t> on </a:t>
          </a:r>
          <a:r>
            <a:rPr lang="pl-PL" sz="1400" kern="1200" dirty="0">
              <a:hlinkClick xmlns:r="http://schemas.openxmlformats.org/officeDocument/2006/relationships" r:id="rId7"/>
            </a:rPr>
            <a:t>LinkedIn</a:t>
          </a:r>
          <a:r>
            <a:rPr lang="pl-PL" sz="1400" kern="1200" dirty="0"/>
            <a:t> and </a:t>
          </a:r>
          <a:r>
            <a:rPr lang="pl-PL" sz="1400" kern="1200" dirty="0" err="1"/>
            <a:t>representatives</a:t>
          </a:r>
          <a:r>
            <a:rPr lang="pl-PL" sz="1400" kern="1200" dirty="0"/>
            <a:t> </a:t>
          </a:r>
          <a:r>
            <a:rPr lang="pl-PL" sz="1400" kern="1200" dirty="0" err="1"/>
            <a:t>are</a:t>
          </a:r>
          <a:r>
            <a:rPr lang="pl-PL" sz="1400" kern="1200" dirty="0"/>
            <a:t> happy to talk to </a:t>
          </a:r>
          <a:r>
            <a:rPr lang="pl-PL" sz="1400" kern="1200" dirty="0" err="1"/>
            <a:t>you</a:t>
          </a:r>
          <a:r>
            <a:rPr lang="pl-PL" sz="1400" kern="1200" dirty="0"/>
            <a:t> about the </a:t>
          </a:r>
          <a:r>
            <a:rPr lang="pl-PL" sz="1400" kern="1200" dirty="0" err="1"/>
            <a:t>opportunities</a:t>
          </a:r>
          <a:r>
            <a:rPr lang="pl-PL" sz="1400" kern="1200" dirty="0"/>
            <a:t> </a:t>
          </a:r>
          <a:r>
            <a:rPr lang="pl-PL" sz="1400" kern="1200" dirty="0" err="1"/>
            <a:t>they</a:t>
          </a:r>
          <a:r>
            <a:rPr lang="pl-PL" sz="1400" kern="1200" dirty="0"/>
            <a:t> </a:t>
          </a:r>
          <a:r>
            <a:rPr lang="pl-PL" sz="1400" kern="1200" dirty="0" err="1"/>
            <a:t>have</a:t>
          </a:r>
          <a:r>
            <a:rPr lang="pl-PL" sz="1400" kern="1200" dirty="0"/>
            <a:t> </a:t>
          </a:r>
          <a:r>
            <a:rPr lang="pl-PL" sz="1400" kern="1200" dirty="0" err="1"/>
            <a:t>available</a:t>
          </a:r>
          <a:r>
            <a:rPr lang="pl-PL" sz="1400" kern="1200" dirty="0"/>
            <a:t>. Most </a:t>
          </a:r>
          <a:r>
            <a:rPr lang="pl-PL" sz="1400" kern="1200" dirty="0" err="1"/>
            <a:t>Local</a:t>
          </a:r>
          <a:r>
            <a:rPr lang="pl-PL" sz="1400" kern="1200" dirty="0"/>
            <a:t> </a:t>
          </a:r>
          <a:r>
            <a:rPr lang="pl-PL" sz="1400" kern="1200" dirty="0" err="1"/>
            <a:t>Authorities</a:t>
          </a:r>
          <a:r>
            <a:rPr lang="pl-PL" sz="1400" kern="1200" dirty="0"/>
            <a:t> </a:t>
          </a:r>
          <a:r>
            <a:rPr lang="pl-PL" sz="1400" kern="1200" dirty="0" err="1"/>
            <a:t>also</a:t>
          </a:r>
          <a:r>
            <a:rPr lang="pl-PL" sz="1400" kern="1200" dirty="0"/>
            <a:t> </a:t>
          </a:r>
          <a:r>
            <a:rPr lang="pl-PL" sz="1400" kern="1200" dirty="0" err="1"/>
            <a:t>have</a:t>
          </a:r>
          <a:r>
            <a:rPr lang="pl-PL" sz="1400" kern="1200" dirty="0"/>
            <a:t> </a:t>
          </a:r>
          <a:r>
            <a:rPr lang="pl-PL" sz="1400" kern="1200" dirty="0" err="1"/>
            <a:t>pages</a:t>
          </a:r>
          <a:r>
            <a:rPr lang="pl-PL" sz="1400" kern="1200" dirty="0"/>
            <a:t> on LinkedIn </a:t>
          </a:r>
          <a:r>
            <a:rPr lang="pl-PL" sz="1400" kern="1200" dirty="0" err="1"/>
            <a:t>where</a:t>
          </a:r>
          <a:r>
            <a:rPr lang="pl-PL" sz="1400" kern="1200" dirty="0"/>
            <a:t> </a:t>
          </a:r>
          <a:r>
            <a:rPr lang="pl-PL" sz="1400" kern="1200" dirty="0" err="1"/>
            <a:t>you</a:t>
          </a:r>
          <a:r>
            <a:rPr lang="pl-PL" sz="1400" kern="1200" dirty="0"/>
            <a:t> </a:t>
          </a:r>
          <a:r>
            <a:rPr lang="pl-PL" sz="1400" kern="1200" dirty="0" err="1"/>
            <a:t>can</a:t>
          </a:r>
          <a:r>
            <a:rPr lang="pl-PL" sz="1400" kern="1200" dirty="0"/>
            <a:t> </a:t>
          </a:r>
          <a:r>
            <a:rPr lang="pl-PL" sz="1400" kern="1200" dirty="0" err="1"/>
            <a:t>see</a:t>
          </a:r>
          <a:r>
            <a:rPr lang="pl-PL" sz="1400" kern="1200" dirty="0"/>
            <a:t> </a:t>
          </a:r>
          <a:r>
            <a:rPr lang="pl-PL" sz="1400" kern="1200" dirty="0" err="1"/>
            <a:t>what</a:t>
          </a:r>
          <a:r>
            <a:rPr lang="pl-PL" sz="1400" kern="1200" dirty="0"/>
            <a:t> </a:t>
          </a:r>
          <a:r>
            <a:rPr lang="pl-PL" sz="1400" kern="1200" dirty="0" err="1"/>
            <a:t>positions</a:t>
          </a:r>
          <a:r>
            <a:rPr lang="pl-PL" sz="1400" kern="1200" dirty="0"/>
            <a:t> </a:t>
          </a:r>
          <a:r>
            <a:rPr lang="pl-PL" sz="1400" kern="1200" dirty="0" err="1"/>
            <a:t>they</a:t>
          </a:r>
          <a:r>
            <a:rPr lang="pl-PL" sz="1400" kern="1200" dirty="0"/>
            <a:t> </a:t>
          </a:r>
          <a:r>
            <a:rPr lang="pl-PL" sz="1400" kern="1200" dirty="0" err="1"/>
            <a:t>have</a:t>
          </a:r>
          <a:r>
            <a:rPr lang="pl-PL" sz="1400" kern="1200" dirty="0"/>
            <a:t> </a:t>
          </a:r>
          <a:r>
            <a:rPr lang="pl-PL" sz="1400" kern="1200" dirty="0" err="1"/>
            <a:t>available</a:t>
          </a:r>
          <a:r>
            <a:rPr lang="pl-PL" sz="1400" kern="1200" dirty="0"/>
            <a:t>. It </a:t>
          </a:r>
          <a:r>
            <a:rPr lang="pl-PL" sz="1400" kern="1200" dirty="0" err="1"/>
            <a:t>is</a:t>
          </a:r>
          <a:r>
            <a:rPr lang="pl-PL" sz="1400" kern="1200" dirty="0"/>
            <a:t> a </a:t>
          </a:r>
          <a:r>
            <a:rPr lang="pl-PL" sz="1400" kern="1200" dirty="0" err="1"/>
            <a:t>great</a:t>
          </a:r>
          <a:r>
            <a:rPr lang="pl-PL" sz="1400" kern="1200" dirty="0"/>
            <a:t> </a:t>
          </a:r>
          <a:r>
            <a:rPr lang="pl-PL" sz="1400" kern="1200" dirty="0" err="1"/>
            <a:t>resource</a:t>
          </a:r>
          <a:r>
            <a:rPr lang="pl-PL" sz="1400" kern="1200" dirty="0"/>
            <a:t> for </a:t>
          </a:r>
          <a:r>
            <a:rPr lang="pl-PL" sz="1400" kern="1200" dirty="0" err="1"/>
            <a:t>connecting</a:t>
          </a:r>
          <a:r>
            <a:rPr lang="pl-PL" sz="1400" kern="1200" dirty="0"/>
            <a:t> to </a:t>
          </a:r>
          <a:r>
            <a:rPr lang="pl-PL" sz="1400" kern="1200" dirty="0" err="1"/>
            <a:t>professionals</a:t>
          </a:r>
          <a:r>
            <a:rPr lang="pl-PL" sz="1400" kern="1200" dirty="0"/>
            <a:t> in the UK. </a:t>
          </a:r>
        </a:p>
        <a:p>
          <a:pPr marL="0" lvl="0" indent="0" algn="l" defTabSz="622300">
            <a:lnSpc>
              <a:spcPct val="90000"/>
            </a:lnSpc>
            <a:spcBef>
              <a:spcPct val="0"/>
            </a:spcBef>
            <a:spcAft>
              <a:spcPct val="35000"/>
            </a:spcAft>
            <a:buNone/>
          </a:pPr>
          <a:r>
            <a:rPr lang="pl-PL" sz="1400" kern="1200" dirty="0" err="1"/>
            <a:t>There</a:t>
          </a:r>
          <a:r>
            <a:rPr lang="pl-PL" sz="1400" kern="1200" dirty="0"/>
            <a:t> </a:t>
          </a:r>
          <a:r>
            <a:rPr lang="pl-PL" sz="1400" kern="1200" dirty="0" err="1"/>
            <a:t>are</a:t>
          </a:r>
          <a:r>
            <a:rPr lang="pl-PL" sz="1400" kern="1200" dirty="0"/>
            <a:t> </a:t>
          </a:r>
          <a:r>
            <a:rPr lang="pl-PL" sz="1400" kern="1200" dirty="0" err="1"/>
            <a:t>also</a:t>
          </a:r>
          <a:r>
            <a:rPr lang="pl-PL" sz="1400" kern="1200" dirty="0"/>
            <a:t> </a:t>
          </a:r>
          <a:r>
            <a:rPr lang="pl-PL" sz="1400" kern="1200" dirty="0" err="1"/>
            <a:t>groups</a:t>
          </a:r>
          <a:r>
            <a:rPr lang="pl-PL" sz="1400" kern="1200" dirty="0"/>
            <a:t> </a:t>
          </a:r>
          <a:r>
            <a:rPr lang="pl-PL" sz="1400" kern="1200" dirty="0" err="1"/>
            <a:t>specifically</a:t>
          </a:r>
          <a:r>
            <a:rPr lang="pl-PL" sz="1400" kern="1200" dirty="0"/>
            <a:t> for </a:t>
          </a:r>
          <a:r>
            <a:rPr lang="pl-PL" sz="1400" kern="1200" dirty="0" err="1"/>
            <a:t>Social</a:t>
          </a:r>
          <a:r>
            <a:rPr lang="pl-PL" sz="1400" kern="1200" dirty="0"/>
            <a:t> </a:t>
          </a:r>
          <a:r>
            <a:rPr lang="pl-PL" sz="1400" kern="1200" dirty="0" err="1"/>
            <a:t>Care</a:t>
          </a:r>
          <a:r>
            <a:rPr lang="pl-PL" sz="1400" kern="1200" dirty="0"/>
            <a:t> in the UK and </a:t>
          </a:r>
          <a:r>
            <a:rPr lang="pl-PL" sz="1400" kern="1200" dirty="0" err="1"/>
            <a:t>within</a:t>
          </a:r>
          <a:r>
            <a:rPr lang="pl-PL" sz="1400" kern="1200" dirty="0"/>
            <a:t> </a:t>
          </a:r>
          <a:r>
            <a:rPr lang="pl-PL" sz="1400" kern="1200" dirty="0" err="1"/>
            <a:t>these</a:t>
          </a:r>
          <a:r>
            <a:rPr lang="pl-PL" sz="1400" kern="1200" dirty="0"/>
            <a:t> </a:t>
          </a:r>
          <a:r>
            <a:rPr lang="pl-PL" sz="1400" kern="1200" dirty="0" err="1"/>
            <a:t>special</a:t>
          </a:r>
          <a:r>
            <a:rPr lang="pl-PL" sz="1400" kern="1200" dirty="0"/>
            <a:t> </a:t>
          </a:r>
          <a:r>
            <a:rPr lang="pl-PL" sz="1400" kern="1200" dirty="0" err="1"/>
            <a:t>interest</a:t>
          </a:r>
          <a:r>
            <a:rPr lang="pl-PL" sz="1400" kern="1200" dirty="0"/>
            <a:t> </a:t>
          </a:r>
          <a:r>
            <a:rPr lang="pl-PL" sz="1400" kern="1200" dirty="0" err="1"/>
            <a:t>groups</a:t>
          </a:r>
          <a:r>
            <a:rPr lang="pl-PL" sz="1400" kern="1200" dirty="0"/>
            <a:t> to </a:t>
          </a:r>
          <a:r>
            <a:rPr lang="pl-PL" sz="1400" kern="1200" dirty="0" err="1"/>
            <a:t>increase</a:t>
          </a:r>
          <a:r>
            <a:rPr lang="pl-PL" sz="1400" kern="1200" dirty="0"/>
            <a:t> </a:t>
          </a:r>
          <a:r>
            <a:rPr lang="pl-PL" sz="1400" kern="1200" dirty="0" err="1"/>
            <a:t>your</a:t>
          </a:r>
          <a:r>
            <a:rPr lang="pl-PL" sz="1400" kern="1200" dirty="0"/>
            <a:t> </a:t>
          </a:r>
          <a:r>
            <a:rPr lang="pl-PL" sz="1400" kern="1200" dirty="0" err="1"/>
            <a:t>exposure</a:t>
          </a:r>
          <a:r>
            <a:rPr lang="pl-PL" sz="1400" kern="1200" dirty="0"/>
            <a:t> to the </a:t>
          </a:r>
          <a:r>
            <a:rPr lang="pl-PL" sz="1400" kern="1200" dirty="0" err="1"/>
            <a:t>professional</a:t>
          </a:r>
          <a:r>
            <a:rPr lang="pl-PL" sz="1400" kern="1200" dirty="0"/>
            <a:t> </a:t>
          </a:r>
          <a:r>
            <a:rPr lang="pl-PL" sz="1400" kern="1200" dirty="0" err="1"/>
            <a:t>who</a:t>
          </a:r>
          <a:r>
            <a:rPr lang="pl-PL" sz="1400" kern="1200" dirty="0"/>
            <a:t> </a:t>
          </a:r>
          <a:r>
            <a:rPr lang="pl-PL" sz="1400" kern="1200" dirty="0" err="1"/>
            <a:t>may</a:t>
          </a:r>
          <a:r>
            <a:rPr lang="pl-PL" sz="1400" kern="1200" dirty="0"/>
            <a:t> be </a:t>
          </a:r>
          <a:r>
            <a:rPr lang="pl-PL" sz="1400" kern="1200" dirty="0" err="1"/>
            <a:t>able</a:t>
          </a:r>
          <a:r>
            <a:rPr lang="pl-PL" sz="1400" kern="1200" dirty="0"/>
            <a:t> to </a:t>
          </a:r>
          <a:r>
            <a:rPr lang="pl-PL" sz="1400" kern="1200" dirty="0" err="1"/>
            <a:t>assist</a:t>
          </a:r>
          <a:r>
            <a:rPr lang="pl-PL" sz="1400" kern="1200" dirty="0"/>
            <a:t> </a:t>
          </a:r>
          <a:r>
            <a:rPr lang="pl-PL" sz="1400" kern="1200" dirty="0" err="1"/>
            <a:t>you</a:t>
          </a:r>
          <a:r>
            <a:rPr lang="pl-PL" sz="1400" kern="1200" dirty="0"/>
            <a:t> in </a:t>
          </a:r>
          <a:r>
            <a:rPr lang="pl-PL" sz="1400" kern="1200" dirty="0" err="1"/>
            <a:t>making</a:t>
          </a:r>
          <a:r>
            <a:rPr lang="pl-PL" sz="1400" kern="1200" dirty="0"/>
            <a:t> the </a:t>
          </a:r>
          <a:r>
            <a:rPr lang="pl-PL" sz="1400" kern="1200" dirty="0" err="1"/>
            <a:t>decision</a:t>
          </a:r>
          <a:r>
            <a:rPr lang="pl-PL" sz="1400" kern="1200" dirty="0"/>
            <a:t> </a:t>
          </a:r>
          <a:r>
            <a:rPr lang="pl-PL" sz="1400" kern="1200" dirty="0" err="1"/>
            <a:t>or</a:t>
          </a:r>
          <a:r>
            <a:rPr lang="pl-PL" sz="1400" kern="1200" dirty="0"/>
            <a:t> </a:t>
          </a:r>
          <a:r>
            <a:rPr lang="pl-PL" sz="1400" kern="1200" dirty="0" err="1"/>
            <a:t>transitioning</a:t>
          </a:r>
          <a:r>
            <a:rPr lang="pl-PL" sz="1400" kern="1200" dirty="0"/>
            <a:t> </a:t>
          </a:r>
          <a:r>
            <a:rPr lang="pl-PL" sz="1400" kern="1200" dirty="0" err="1"/>
            <a:t>once</a:t>
          </a:r>
          <a:r>
            <a:rPr lang="pl-PL" sz="1400" kern="1200" dirty="0"/>
            <a:t> </a:t>
          </a:r>
          <a:r>
            <a:rPr lang="pl-PL" sz="1400" kern="1200" dirty="0" err="1"/>
            <a:t>you</a:t>
          </a:r>
          <a:r>
            <a:rPr lang="pl-PL" sz="1400" kern="1200" dirty="0"/>
            <a:t> </a:t>
          </a:r>
          <a:r>
            <a:rPr lang="pl-PL" sz="1400" kern="1200" dirty="0" err="1"/>
            <a:t>arrive</a:t>
          </a:r>
          <a:r>
            <a:rPr lang="pl-PL" sz="1400" kern="1200" dirty="0"/>
            <a:t>.</a:t>
          </a:r>
          <a:endParaRPr lang="en-US" sz="1400" kern="1200" dirty="0"/>
        </a:p>
      </dsp:txBody>
      <dsp:txXfrm>
        <a:off x="1373905" y="2691210"/>
        <a:ext cx="9383032" cy="11096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5C414-C9C1-4B35-8274-F1486A4B4C4E}">
      <dsp:nvSpPr>
        <dsp:cNvPr id="0" name=""/>
        <dsp:cNvSpPr/>
      </dsp:nvSpPr>
      <dsp:spPr>
        <a:xfrm>
          <a:off x="0" y="1701"/>
          <a:ext cx="11480493" cy="86254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763150-C8E3-4E25-8369-39670458D599}">
      <dsp:nvSpPr>
        <dsp:cNvPr id="0" name=""/>
        <dsp:cNvSpPr/>
      </dsp:nvSpPr>
      <dsp:spPr>
        <a:xfrm>
          <a:off x="260921" y="195775"/>
          <a:ext cx="474402" cy="474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EECE03-9B4D-4973-9610-30C875BBA204}">
      <dsp:nvSpPr>
        <dsp:cNvPr id="0" name=""/>
        <dsp:cNvSpPr/>
      </dsp:nvSpPr>
      <dsp:spPr>
        <a:xfrm>
          <a:off x="996244" y="1701"/>
          <a:ext cx="10484248" cy="862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86" tIns="91286" rIns="91286" bIns="91286" numCol="1" spcCol="1270" anchor="ctr" anchorCtr="0">
          <a:noAutofit/>
        </a:bodyPr>
        <a:lstStyle/>
        <a:p>
          <a:pPr marL="0" lvl="0" indent="0" algn="just" defTabSz="533400">
            <a:lnSpc>
              <a:spcPct val="100000"/>
            </a:lnSpc>
            <a:spcBef>
              <a:spcPct val="0"/>
            </a:spcBef>
            <a:spcAft>
              <a:spcPct val="35000"/>
            </a:spcAft>
            <a:buNone/>
          </a:pPr>
          <a:r>
            <a:rPr lang="pl-PL" sz="1200" kern="1200" dirty="0">
              <a:latin typeface="Arial" panose="020B0604020202020204" pitchFamily="34" charset="0"/>
              <a:cs typeface="Arial" panose="020B0604020202020204" pitchFamily="34" charset="0"/>
            </a:rPr>
            <a:t>We </a:t>
          </a:r>
          <a:r>
            <a:rPr lang="pl-PL" sz="1200" kern="1200" dirty="0" err="1">
              <a:latin typeface="Arial" panose="020B0604020202020204" pitchFamily="34" charset="0"/>
              <a:cs typeface="Arial" panose="020B0604020202020204" pitchFamily="34" charset="0"/>
            </a:rPr>
            <a:t>have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identified</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certain</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key</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areas</a:t>
          </a:r>
          <a:r>
            <a:rPr lang="pl-PL" sz="1200" kern="1200" dirty="0">
              <a:latin typeface="Arial" panose="020B0604020202020204" pitchFamily="34" charset="0"/>
              <a:cs typeface="Arial" panose="020B0604020202020204" pitchFamily="34" charset="0"/>
            </a:rPr>
            <a:t> of </a:t>
          </a:r>
          <a:r>
            <a:rPr lang="pl-PL" sz="1200" kern="1200" dirty="0" err="1">
              <a:latin typeface="Arial" panose="020B0604020202020204" pitchFamily="34" charset="0"/>
              <a:cs typeface="Arial" panose="020B0604020202020204" pitchFamily="34" charset="0"/>
            </a:rPr>
            <a:t>skill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that</a:t>
          </a:r>
          <a:r>
            <a:rPr lang="pl-PL" sz="1200" kern="1200" dirty="0">
              <a:latin typeface="Arial" panose="020B0604020202020204" pitchFamily="34" charset="0"/>
              <a:cs typeface="Arial" panose="020B0604020202020204" pitchFamily="34" charset="0"/>
            </a:rPr>
            <a:t> we </a:t>
          </a:r>
          <a:r>
            <a:rPr lang="pl-PL" sz="1200" kern="1200" dirty="0" err="1">
              <a:latin typeface="Arial" panose="020B0604020202020204" pitchFamily="34" charset="0"/>
              <a:cs typeface="Arial" panose="020B0604020202020204" pitchFamily="34" charset="0"/>
            </a:rPr>
            <a:t>consider</a:t>
          </a:r>
          <a:r>
            <a:rPr lang="pl-PL" sz="1200" kern="1200" dirty="0">
              <a:latin typeface="Arial" panose="020B0604020202020204" pitchFamily="34" charset="0"/>
              <a:cs typeface="Arial" panose="020B0604020202020204" pitchFamily="34" charset="0"/>
            </a:rPr>
            <a:t> to be </a:t>
          </a:r>
          <a:r>
            <a:rPr lang="pl-PL" sz="1200" kern="1200" dirty="0" err="1">
              <a:latin typeface="Arial" panose="020B0604020202020204" pitchFamily="34" charset="0"/>
              <a:cs typeface="Arial" panose="020B0604020202020204" pitchFamily="34" charset="0"/>
            </a:rPr>
            <a:t>important</a:t>
          </a:r>
          <a:r>
            <a:rPr lang="pl-PL" sz="1200" kern="1200" dirty="0">
              <a:latin typeface="Arial" panose="020B0604020202020204" pitchFamily="34" charset="0"/>
              <a:cs typeface="Arial" panose="020B0604020202020204" pitchFamily="34" charset="0"/>
            </a:rPr>
            <a:t> for </a:t>
          </a:r>
          <a:r>
            <a:rPr lang="pl-PL" sz="1200" kern="1200" dirty="0" err="1">
              <a:latin typeface="Arial" panose="020B0604020202020204" pitchFamily="34" charset="0"/>
              <a:cs typeface="Arial" panose="020B0604020202020204" pitchFamily="34" charset="0"/>
            </a:rPr>
            <a:t>autonomous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professional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practice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across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all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social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work</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roles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self</a:t>
          </a:r>
          <a:r>
            <a:rPr lang="pl-PL" sz="1200" kern="1200" dirty="0">
              <a:latin typeface="Arial" panose="020B0604020202020204" pitchFamily="34" charset="0"/>
              <a:cs typeface="Arial" panose="020B0604020202020204" pitchFamily="34" charset="0"/>
            </a:rPr>
            <a:t>-management; </a:t>
          </a:r>
          <a:r>
            <a:rPr lang="pl-PL" sz="1200" kern="1200" dirty="0" err="1">
              <a:latin typeface="Arial" panose="020B0604020202020204" pitchFamily="34" charset="0"/>
              <a:cs typeface="Arial" panose="020B0604020202020204" pitchFamily="34" charset="0"/>
            </a:rPr>
            <a:t>communication</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risk</a:t>
          </a:r>
          <a:r>
            <a:rPr lang="pl-PL" sz="1200" kern="1200" dirty="0">
              <a:latin typeface="Arial" panose="020B0604020202020204" pitchFamily="34" charset="0"/>
              <a:cs typeface="Arial" panose="020B0604020202020204" pitchFamily="34" charset="0"/>
            </a:rPr>
            <a:t> and </a:t>
          </a:r>
          <a:r>
            <a:rPr lang="pl-PL" sz="1200" kern="1200" dirty="0" err="1">
              <a:latin typeface="Arial" panose="020B0604020202020204" pitchFamily="34" charset="0"/>
              <a:cs typeface="Arial" panose="020B0604020202020204" pitchFamily="34" charset="0"/>
            </a:rPr>
            <a:t>safeguarding</a:t>
          </a:r>
          <a:r>
            <a:rPr lang="pl-PL" sz="1200" kern="1200" dirty="0">
              <a:latin typeface="Arial" panose="020B0604020202020204" pitchFamily="34" charset="0"/>
              <a:cs typeface="Arial" panose="020B0604020202020204" pitchFamily="34" charset="0"/>
            </a:rPr>
            <a:t>; and </a:t>
          </a:r>
          <a:r>
            <a:rPr lang="pl-PL" sz="1200" kern="1200" dirty="0" err="1">
              <a:latin typeface="Arial" panose="020B0604020202020204" pitchFamily="34" charset="0"/>
              <a:cs typeface="Arial" panose="020B0604020202020204" pitchFamily="34" charset="0"/>
            </a:rPr>
            <a:t>leadership</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These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four</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areas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are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best</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thought</a:t>
          </a:r>
          <a:r>
            <a:rPr lang="pl-PL" sz="1200" kern="1200" dirty="0">
              <a:latin typeface="Arial" panose="020B0604020202020204" pitchFamily="34" charset="0"/>
              <a:cs typeface="Arial" panose="020B0604020202020204" pitchFamily="34" charset="0"/>
            </a:rPr>
            <a:t> of as ‘</a:t>
          </a:r>
          <a:r>
            <a:rPr lang="pl-PL" sz="1200" kern="1200" dirty="0" err="1">
              <a:latin typeface="Arial" panose="020B0604020202020204" pitchFamily="34" charset="0"/>
              <a:cs typeface="Arial" panose="020B0604020202020204" pitchFamily="34" charset="0"/>
            </a:rPr>
            <a:t>organising</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themes</a:t>
          </a:r>
          <a:r>
            <a:rPr lang="pl-PL" sz="1200" kern="1200" dirty="0">
              <a:latin typeface="Arial" panose="020B0604020202020204" pitchFamily="34" charset="0"/>
              <a:cs typeface="Arial" panose="020B0604020202020204" pitchFamily="34" charset="0"/>
            </a:rPr>
            <a:t>’ for </a:t>
          </a:r>
          <a:r>
            <a:rPr lang="pl-PL" sz="1200" kern="1200" dirty="0" err="1">
              <a:latin typeface="Arial" panose="020B0604020202020204" pitchFamily="34" charset="0"/>
              <a:cs typeface="Arial" panose="020B0604020202020204" pitchFamily="34" charset="0"/>
            </a:rPr>
            <a:t>thinking</a:t>
          </a:r>
          <a:r>
            <a:rPr lang="pl-PL" sz="1200" kern="1200" dirty="0">
              <a:latin typeface="Arial" panose="020B0604020202020204" pitchFamily="34" charset="0"/>
              <a:cs typeface="Arial" panose="020B0604020202020204" pitchFamily="34" charset="0"/>
            </a:rPr>
            <a:t> in a </a:t>
          </a:r>
          <a:r>
            <a:rPr lang="pl-PL" sz="1200" kern="1200" dirty="0" err="1">
              <a:latin typeface="Arial" panose="020B0604020202020204" pitchFamily="34" charset="0"/>
              <a:cs typeface="Arial" panose="020B0604020202020204" pitchFamily="34" charset="0"/>
            </a:rPr>
            <a:t>holistic</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way</a:t>
          </a:r>
          <a:r>
            <a:rPr lang="pl-PL" sz="1200" kern="1200" dirty="0">
              <a:latin typeface="Arial" panose="020B0604020202020204" pitchFamily="34" charset="0"/>
              <a:cs typeface="Arial" panose="020B0604020202020204" pitchFamily="34" charset="0"/>
            </a:rPr>
            <a:t> about </a:t>
          </a:r>
          <a:r>
            <a:rPr lang="pl-PL" sz="1200" kern="1200" dirty="0" err="1">
              <a:latin typeface="Arial" panose="020B0604020202020204" pitchFamily="34" charset="0"/>
              <a:cs typeface="Arial" panose="020B0604020202020204" pitchFamily="34" charset="0"/>
            </a:rPr>
            <a:t>professional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skills</a:t>
          </a:r>
          <a:r>
            <a:rPr lang="pl-PL" sz="1200" kern="1200" dirty="0">
              <a:latin typeface="Arial" panose="020B0604020202020204" pitchFamily="34" charset="0"/>
              <a:cs typeface="Arial" panose="020B0604020202020204" pitchFamily="34" charset="0"/>
            </a:rPr>
            <a:t>. </a:t>
          </a:r>
          <a:endParaRPr lang="en-US" sz="1200" kern="1200" dirty="0">
            <a:latin typeface="Arial" panose="020B0604020202020204" pitchFamily="34" charset="0"/>
            <a:cs typeface="Arial" panose="020B0604020202020204" pitchFamily="34" charset="0"/>
          </a:endParaRPr>
        </a:p>
      </dsp:txBody>
      <dsp:txXfrm>
        <a:off x="996244" y="1701"/>
        <a:ext cx="10484248" cy="862549"/>
      </dsp:txXfrm>
    </dsp:sp>
    <dsp:sp modelId="{CA9032E9-C640-B44E-AB75-ABF842604DDA}">
      <dsp:nvSpPr>
        <dsp:cNvPr id="0" name=""/>
        <dsp:cNvSpPr/>
      </dsp:nvSpPr>
      <dsp:spPr>
        <a:xfrm>
          <a:off x="0" y="1079888"/>
          <a:ext cx="11480493" cy="86254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CF773C-05DE-6B48-8469-3D0A5BBA92A1}">
      <dsp:nvSpPr>
        <dsp:cNvPr id="0" name=""/>
        <dsp:cNvSpPr/>
      </dsp:nvSpPr>
      <dsp:spPr>
        <a:xfrm>
          <a:off x="260921" y="1273961"/>
          <a:ext cx="474402" cy="474402"/>
        </a:xfrm>
        <a:prstGeom prst="rect">
          <a:avLst/>
        </a:prstGeom>
        <a:solidFill>
          <a:schemeClr val="bg1">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54953B-4361-4C45-B2F7-8558E4180802}">
      <dsp:nvSpPr>
        <dsp:cNvPr id="0" name=""/>
        <dsp:cNvSpPr/>
      </dsp:nvSpPr>
      <dsp:spPr>
        <a:xfrm>
          <a:off x="996244" y="1079888"/>
          <a:ext cx="10484248" cy="862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86" tIns="91286" rIns="91286" bIns="91286" numCol="1" spcCol="1270" anchor="ctr" anchorCtr="0">
          <a:noAutofit/>
        </a:bodyPr>
        <a:lstStyle/>
        <a:p>
          <a:pPr marL="0" lvl="0" indent="0" algn="l" defTabSz="533400">
            <a:lnSpc>
              <a:spcPct val="100000"/>
            </a:lnSpc>
            <a:spcBef>
              <a:spcPct val="0"/>
            </a:spcBef>
            <a:spcAft>
              <a:spcPct val="35000"/>
            </a:spcAft>
            <a:buNone/>
          </a:pPr>
          <a:r>
            <a:rPr lang="pl-PL" sz="1200" kern="1200" dirty="0" err="1">
              <a:latin typeface="Arial" panose="020B0604020202020204" pitchFamily="34" charset="0"/>
              <a:cs typeface="Arial" panose="020B0604020202020204" pitchFamily="34" charset="0"/>
            </a:rPr>
            <a:t>Self</a:t>
          </a:r>
          <a:r>
            <a:rPr lang="pl-PL" sz="1200" kern="1200" dirty="0">
              <a:latin typeface="Arial" panose="020B0604020202020204" pitchFamily="34" charset="0"/>
              <a:cs typeface="Arial" panose="020B0604020202020204" pitchFamily="34" charset="0"/>
            </a:rPr>
            <a:t>-management, for </a:t>
          </a:r>
          <a:r>
            <a:rPr lang="pl-PL" sz="1200" kern="1200" dirty="0" err="1">
              <a:latin typeface="Arial" panose="020B0604020202020204" pitchFamily="34" charset="0"/>
              <a:cs typeface="Arial" panose="020B0604020202020204" pitchFamily="34" charset="0"/>
            </a:rPr>
            <a:t>example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involves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many</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discrete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areas</a:t>
          </a:r>
          <a:r>
            <a:rPr lang="pl-PL" sz="1200" kern="1200" dirty="0">
              <a:latin typeface="Arial" panose="020B0604020202020204" pitchFamily="34" charset="0"/>
              <a:cs typeface="Arial" panose="020B0604020202020204" pitchFamily="34" charset="0"/>
            </a:rPr>
            <a:t> of </a:t>
          </a:r>
          <a:r>
            <a:rPr lang="pl-PL" sz="1200" kern="1200" dirty="0" err="1">
              <a:latin typeface="Arial" panose="020B0604020202020204" pitchFamily="34" charset="0"/>
              <a:cs typeface="Arial" panose="020B0604020202020204" pitchFamily="34" charset="0"/>
            </a:rPr>
            <a:t>ability</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such</a:t>
          </a:r>
          <a:r>
            <a:rPr lang="pl-PL" sz="1200" kern="1200" dirty="0">
              <a:latin typeface="Arial" panose="020B0604020202020204" pitchFamily="34" charset="0"/>
              <a:cs typeface="Arial" panose="020B0604020202020204" pitchFamily="34" charset="0"/>
            </a:rPr>
            <a:t> as </a:t>
          </a:r>
          <a:r>
            <a:rPr lang="pl-PL" sz="1200" kern="1200" dirty="0" err="1">
              <a:latin typeface="Arial" panose="020B0604020202020204" pitchFamily="34" charset="0"/>
              <a:cs typeface="Arial" panose="020B0604020202020204" pitchFamily="34" charset="0"/>
            </a:rPr>
            <a:t>being</a:t>
          </a:r>
          <a:r>
            <a:rPr lang="pl-PL" sz="1200" kern="1200" dirty="0">
              <a:latin typeface="Arial" panose="020B0604020202020204" pitchFamily="34" charset="0"/>
              <a:cs typeface="Arial" panose="020B0604020202020204" pitchFamily="34" charset="0"/>
            </a:rPr>
            <a:t> alert to </a:t>
          </a:r>
          <a:r>
            <a:rPr lang="pl-PL" sz="1200" kern="1200" dirty="0" err="1">
              <a:latin typeface="Arial" panose="020B0604020202020204" pitchFamily="34" charset="0"/>
              <a:cs typeface="Arial" panose="020B0604020202020204" pitchFamily="34" charset="0"/>
            </a:rPr>
            <a:t>professional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standards</a:t>
          </a:r>
          <a:r>
            <a:rPr lang="pl-PL" sz="1200" kern="1200" dirty="0">
              <a:latin typeface="Arial" panose="020B0604020202020204" pitchFamily="34" charset="0"/>
              <a:cs typeface="Arial" panose="020B0604020202020204" pitchFamily="34" charset="0"/>
            </a:rPr>
            <a:t> and </a:t>
          </a:r>
          <a:r>
            <a:rPr lang="pl-PL" sz="1200" kern="1200" dirty="0" err="1">
              <a:latin typeface="Arial" panose="020B0604020202020204" pitchFamily="34" charset="0"/>
              <a:cs typeface="Arial" panose="020B0604020202020204" pitchFamily="34" charset="0"/>
            </a:rPr>
            <a:t>conduct</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or</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being</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proactive</a:t>
          </a:r>
          <a:r>
            <a:rPr lang="pl-PL" sz="1200" kern="1200" dirty="0">
              <a:latin typeface="Arial" panose="020B0604020202020204" pitchFamily="34" charset="0"/>
              <a:cs typeface="Arial" panose="020B0604020202020204" pitchFamily="34" charset="0"/>
            </a:rPr>
            <a:t> in </a:t>
          </a:r>
          <a:r>
            <a:rPr lang="pl-PL" sz="1200" kern="1200" dirty="0" err="1">
              <a:latin typeface="Arial" panose="020B0604020202020204" pitchFamily="34" charset="0"/>
              <a:cs typeface="Arial" panose="020B0604020202020204" pitchFamily="34" charset="0"/>
            </a:rPr>
            <a:t>one’s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own</a:t>
          </a:r>
          <a:r>
            <a:rPr lang="pl-PL" sz="1200" kern="1200" dirty="0">
              <a:latin typeface="Arial" panose="020B0604020202020204" pitchFamily="34" charset="0"/>
              <a:cs typeface="Arial" panose="020B0604020202020204" pitchFamily="34" charset="0"/>
            </a:rPr>
            <a:t> development. </a:t>
          </a:r>
          <a:endParaRPr lang="en-US" sz="1200" kern="1200" dirty="0">
            <a:latin typeface="Arial" panose="020B0604020202020204" pitchFamily="34" charset="0"/>
            <a:cs typeface="Arial" panose="020B0604020202020204" pitchFamily="34" charset="0"/>
          </a:endParaRPr>
        </a:p>
      </dsp:txBody>
      <dsp:txXfrm>
        <a:off x="996244" y="1079888"/>
        <a:ext cx="10484248" cy="862549"/>
      </dsp:txXfrm>
    </dsp:sp>
    <dsp:sp modelId="{03381C0B-EDD9-47A2-92B2-928FC81E0C88}">
      <dsp:nvSpPr>
        <dsp:cNvPr id="0" name=""/>
        <dsp:cNvSpPr/>
      </dsp:nvSpPr>
      <dsp:spPr>
        <a:xfrm>
          <a:off x="0" y="2158074"/>
          <a:ext cx="11480493" cy="86254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EB962E-7CFD-4CC2-ACA2-3870729AB31D}">
      <dsp:nvSpPr>
        <dsp:cNvPr id="0" name=""/>
        <dsp:cNvSpPr/>
      </dsp:nvSpPr>
      <dsp:spPr>
        <a:xfrm>
          <a:off x="260921" y="2352148"/>
          <a:ext cx="474402" cy="474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36B0E5-67E4-4B3B-898F-50F3FF4578E6}">
      <dsp:nvSpPr>
        <dsp:cNvPr id="0" name=""/>
        <dsp:cNvSpPr/>
      </dsp:nvSpPr>
      <dsp:spPr>
        <a:xfrm>
          <a:off x="996244" y="2158074"/>
          <a:ext cx="10484248" cy="862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86" tIns="91286" rIns="91286" bIns="91286" numCol="1" spcCol="1270" anchor="ctr" anchorCtr="0">
          <a:noAutofit/>
        </a:bodyPr>
        <a:lstStyle/>
        <a:p>
          <a:pPr marL="0" lvl="0" indent="0" algn="just" defTabSz="533400">
            <a:lnSpc>
              <a:spcPct val="100000"/>
            </a:lnSpc>
            <a:spcBef>
              <a:spcPct val="0"/>
            </a:spcBef>
            <a:spcAft>
              <a:spcPct val="35000"/>
            </a:spcAft>
            <a:buNone/>
          </a:pPr>
          <a:r>
            <a:rPr lang="pl-PL" sz="1200" kern="1200" dirty="0">
              <a:latin typeface="Arial" panose="020B0604020202020204" pitchFamily="34" charset="0"/>
              <a:cs typeface="Arial" panose="020B0604020202020204" pitchFamily="34" charset="0"/>
            </a:rPr>
            <a:t>We </a:t>
          </a:r>
          <a:r>
            <a:rPr lang="pl-PL" sz="1200" kern="1200" dirty="0" err="1">
              <a:latin typeface="Arial" panose="020B0604020202020204" pitchFamily="34" charset="0"/>
              <a:cs typeface="Arial" panose="020B0604020202020204" pitchFamily="34" charset="0"/>
            </a:rPr>
            <a:t>believe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that</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professionalism</a:t>
          </a:r>
          <a:r>
            <a:rPr lang="pl-PL" sz="1200" kern="1200" dirty="0">
              <a:latin typeface="Arial" panose="020B0604020202020204" pitchFamily="34" charset="0"/>
              <a:cs typeface="Arial" panose="020B0604020202020204" pitchFamily="34" charset="0"/>
            </a:rPr>
            <a:t> - </a:t>
          </a:r>
          <a:r>
            <a:rPr lang="pl-PL" sz="1200" kern="1200" dirty="0" err="1">
              <a:latin typeface="Arial" panose="020B0604020202020204" pitchFamily="34" charset="0"/>
              <a:cs typeface="Arial" panose="020B0604020202020204" pitchFamily="34" charset="0"/>
            </a:rPr>
            <a:t>like</a:t>
          </a:r>
          <a:r>
            <a:rPr lang="pl-PL" sz="1200" kern="1200" dirty="0">
              <a:latin typeface="Arial" panose="020B0604020202020204" pitchFamily="34" charset="0"/>
              <a:cs typeface="Arial" panose="020B0604020202020204" pitchFamily="34" charset="0"/>
            </a:rPr>
            <a:t> the </a:t>
          </a:r>
          <a:r>
            <a:rPr lang="pl-PL" sz="1200" kern="1200" dirty="0" err="1">
              <a:latin typeface="Arial" panose="020B0604020202020204" pitchFamily="34" charset="0"/>
              <a:cs typeface="Arial" panose="020B0604020202020204" pitchFamily="34" charset="0"/>
            </a:rPr>
            <a:t>lettering</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that</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runs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through</a:t>
          </a:r>
          <a:r>
            <a:rPr lang="pl-PL" sz="1200" kern="1200" dirty="0">
              <a:latin typeface="Arial" panose="020B0604020202020204" pitchFamily="34" charset="0"/>
              <a:cs typeface="Arial" panose="020B0604020202020204" pitchFamily="34" charset="0"/>
            </a:rPr>
            <a:t> a </a:t>
          </a:r>
          <a:r>
            <a:rPr lang="pl-PL" sz="1200" kern="1200" dirty="0" err="1">
              <a:latin typeface="Arial" panose="020B0604020202020204" pitchFamily="34" charset="0"/>
              <a:cs typeface="Arial" panose="020B0604020202020204" pitchFamily="34" charset="0"/>
            </a:rPr>
            <a:t>stick</a:t>
          </a:r>
          <a:r>
            <a:rPr lang="pl-PL" sz="1200" kern="1200" dirty="0">
              <a:latin typeface="Arial" panose="020B0604020202020204" pitchFamily="34" charset="0"/>
              <a:cs typeface="Arial" panose="020B0604020202020204" pitchFamily="34" charset="0"/>
            </a:rPr>
            <a:t> of rock - </a:t>
          </a:r>
          <a:r>
            <a:rPr lang="pl-PL" sz="1200" kern="1200" dirty="0" err="1">
              <a:latin typeface="Arial" panose="020B0604020202020204" pitchFamily="34" charset="0"/>
              <a:cs typeface="Arial" panose="020B0604020202020204" pitchFamily="34" charset="0"/>
            </a:rPr>
            <a:t>can</a:t>
          </a:r>
          <a:r>
            <a:rPr lang="pl-PL" sz="1200" kern="1200" dirty="0">
              <a:latin typeface="Arial" panose="020B0604020202020204" pitchFamily="34" charset="0"/>
              <a:cs typeface="Arial" panose="020B0604020202020204" pitchFamily="34" charset="0"/>
            </a:rPr>
            <a:t> be </a:t>
          </a:r>
          <a:r>
            <a:rPr lang="pl-PL" sz="1200" kern="1200" dirty="0" err="1">
              <a:latin typeface="Arial" panose="020B0604020202020204" pitchFamily="34" charset="0"/>
              <a:cs typeface="Arial" panose="020B0604020202020204" pitchFamily="34" charset="0"/>
            </a:rPr>
            <a:t>present</a:t>
          </a:r>
          <a:r>
            <a:rPr lang="pl-PL" sz="1200" kern="1200" dirty="0">
              <a:latin typeface="Arial" panose="020B0604020202020204" pitchFamily="34" charset="0"/>
              <a:cs typeface="Arial" panose="020B0604020202020204" pitchFamily="34" charset="0"/>
            </a:rPr>
            <a:t> in </a:t>
          </a:r>
          <a:r>
            <a:rPr lang="pl-PL" sz="1200" kern="1200" dirty="0" err="1">
              <a:latin typeface="Arial" panose="020B0604020202020204" pitchFamily="34" charset="0"/>
              <a:cs typeface="Arial" panose="020B0604020202020204" pitchFamily="34" charset="0"/>
            </a:rPr>
            <a:t>all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aspects</a:t>
          </a:r>
          <a:r>
            <a:rPr lang="pl-PL" sz="1200" kern="1200" dirty="0">
              <a:latin typeface="Arial" panose="020B0604020202020204" pitchFamily="34" charset="0"/>
              <a:cs typeface="Arial" panose="020B0604020202020204" pitchFamily="34" charset="0"/>
            </a:rPr>
            <a:t> of </a:t>
          </a:r>
          <a:r>
            <a:rPr lang="pl-PL" sz="1200" kern="1200" dirty="0" err="1">
              <a:latin typeface="Arial" panose="020B0604020202020204" pitchFamily="34" charset="0"/>
              <a:cs typeface="Arial" panose="020B0604020202020204" pitchFamily="34" charset="0"/>
            </a:rPr>
            <a:t>routine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everyday</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social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work</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Working</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professionally</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involves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having</a:t>
          </a:r>
          <a:r>
            <a:rPr lang="pl-PL" sz="1200" kern="1200" dirty="0">
              <a:latin typeface="Arial" panose="020B0604020202020204" pitchFamily="34" charset="0"/>
              <a:cs typeface="Arial" panose="020B0604020202020204" pitchFamily="34" charset="0"/>
            </a:rPr>
            <a:t> a </a:t>
          </a:r>
          <a:r>
            <a:rPr lang="pl-PL" sz="1200" kern="1200" dirty="0" err="1">
              <a:latin typeface="Arial" panose="020B0604020202020204" pitchFamily="34" charset="0"/>
              <a:cs typeface="Arial" panose="020B0604020202020204" pitchFamily="34" charset="0"/>
            </a:rPr>
            <a:t>sound</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knowledge</a:t>
          </a:r>
          <a:r>
            <a:rPr lang="pl-PL" sz="1200" kern="1200" dirty="0">
              <a:latin typeface="Arial" panose="020B0604020202020204" pitchFamily="34" charset="0"/>
              <a:cs typeface="Arial" panose="020B0604020202020204" pitchFamily="34" charset="0"/>
            </a:rPr>
            <a:t> of, and </a:t>
          </a:r>
          <a:r>
            <a:rPr lang="pl-PL" sz="1200" kern="1200" dirty="0" err="1">
              <a:latin typeface="Arial" panose="020B0604020202020204" pitchFamily="34" charset="0"/>
              <a:cs typeface="Arial" panose="020B0604020202020204" pitchFamily="34" charset="0"/>
            </a:rPr>
            <a:t>ability</a:t>
          </a:r>
          <a:r>
            <a:rPr lang="pl-PL" sz="1200" kern="1200" dirty="0">
              <a:latin typeface="Arial" panose="020B0604020202020204" pitchFamily="34" charset="0"/>
              <a:cs typeface="Arial" panose="020B0604020202020204" pitchFamily="34" charset="0"/>
            </a:rPr>
            <a:t> in, </a:t>
          </a:r>
          <a:r>
            <a:rPr lang="pl-PL" sz="1200" kern="1200" dirty="0" err="1">
              <a:latin typeface="Arial" panose="020B0604020202020204" pitchFamily="34" charset="0"/>
              <a:cs typeface="Arial" panose="020B0604020202020204" pitchFamily="34" charset="0"/>
            </a:rPr>
            <a:t>key</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aspects</a:t>
          </a:r>
          <a:r>
            <a:rPr lang="pl-PL" sz="1200" kern="1200" dirty="0">
              <a:latin typeface="Arial" panose="020B0604020202020204" pitchFamily="34" charset="0"/>
              <a:cs typeface="Arial" panose="020B0604020202020204" pitchFamily="34" charset="0"/>
            </a:rPr>
            <a:t> of </a:t>
          </a:r>
          <a:r>
            <a:rPr lang="pl-PL" sz="1200" kern="1200" dirty="0" err="1">
              <a:latin typeface="Arial" panose="020B0604020202020204" pitchFamily="34" charset="0"/>
              <a:cs typeface="Arial" panose="020B0604020202020204" pitchFamily="34" charset="0"/>
            </a:rPr>
            <a:t>social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work</a:t>
          </a:r>
          <a:r>
            <a:rPr lang="pl-PL" sz="1200" kern="1200" dirty="0">
              <a:latin typeface="Arial" panose="020B0604020202020204" pitchFamily="34" charset="0"/>
              <a:cs typeface="Arial" panose="020B0604020202020204" pitchFamily="34" charset="0"/>
            </a:rPr>
            <a:t>, and </a:t>
          </a:r>
          <a:r>
            <a:rPr lang="pl-PL" sz="1200" kern="1200" dirty="0" err="1">
              <a:latin typeface="Arial" panose="020B0604020202020204" pitchFamily="34" charset="0"/>
              <a:cs typeface="Arial" panose="020B0604020202020204" pitchFamily="34" charset="0"/>
            </a:rPr>
            <a:t>then</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being</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able</a:t>
          </a:r>
          <a:r>
            <a:rPr lang="pl-PL" sz="1200" kern="1200" dirty="0">
              <a:latin typeface="Arial" panose="020B0604020202020204" pitchFamily="34" charset="0"/>
              <a:cs typeface="Arial" panose="020B0604020202020204" pitchFamily="34" charset="0"/>
            </a:rPr>
            <a:t> to </a:t>
          </a:r>
          <a:r>
            <a:rPr lang="pl-PL" sz="1200" kern="1200" dirty="0" err="1">
              <a:latin typeface="Arial" panose="020B0604020202020204" pitchFamily="34" charset="0"/>
              <a:cs typeface="Arial" panose="020B0604020202020204" pitchFamily="34" charset="0"/>
            </a:rPr>
            <a:t>integrate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these</a:t>
          </a:r>
          <a:r>
            <a:rPr lang="pl-PL" sz="1200" kern="1200" dirty="0">
              <a:latin typeface="Arial" panose="020B0604020202020204" pitchFamily="34" charset="0"/>
              <a:cs typeface="Arial" panose="020B0604020202020204" pitchFamily="34" charset="0"/>
            </a:rPr>
            <a:t> in </a:t>
          </a:r>
          <a:r>
            <a:rPr lang="pl-PL" sz="1200" kern="1200" dirty="0" err="1">
              <a:latin typeface="Arial" panose="020B0604020202020204" pitchFamily="34" charset="0"/>
              <a:cs typeface="Arial" panose="020B0604020202020204" pitchFamily="34" charset="0"/>
            </a:rPr>
            <a:t>everyday</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practice</a:t>
          </a:r>
          <a:r>
            <a:rPr lang="pl-PL" sz="1200" kern="1200" dirty="0">
              <a:latin typeface="Arial" panose="020B0604020202020204" pitchFamily="34" charset="0"/>
              <a:cs typeface="Arial" panose="020B0604020202020204" pitchFamily="34" charset="0"/>
            </a:rPr>
            <a:t>. Of </a:t>
          </a:r>
          <a:r>
            <a:rPr lang="pl-PL" sz="1200" kern="1200" dirty="0" err="1">
              <a:latin typeface="Arial" panose="020B0604020202020204" pitchFamily="34" charset="0"/>
              <a:cs typeface="Arial" panose="020B0604020202020204" pitchFamily="34" charset="0"/>
            </a:rPr>
            <a:t>course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social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workers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don’t</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usually</a:t>
          </a:r>
          <a:r>
            <a:rPr lang="pl-PL" sz="1200" kern="1200" dirty="0">
              <a:latin typeface="Arial" panose="020B0604020202020204" pitchFamily="34" charset="0"/>
              <a:cs typeface="Arial" panose="020B0604020202020204" pitchFamily="34" charset="0"/>
            </a:rPr>
            <a:t> do </a:t>
          </a:r>
          <a:r>
            <a:rPr lang="pl-PL" sz="1200" kern="1200" dirty="0" err="1">
              <a:latin typeface="Arial" panose="020B0604020202020204" pitchFamily="34" charset="0"/>
              <a:cs typeface="Arial" panose="020B0604020202020204" pitchFamily="34" charset="0"/>
            </a:rPr>
            <a:t>this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integration</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consciously</a:t>
          </a:r>
          <a:r>
            <a:rPr lang="pl-PL" sz="1200" kern="1200" dirty="0">
              <a:latin typeface="Arial" panose="020B0604020202020204" pitchFamily="34" charset="0"/>
              <a:cs typeface="Arial" panose="020B0604020202020204" pitchFamily="34" charset="0"/>
            </a:rPr>
            <a:t>. part of </a:t>
          </a:r>
          <a:r>
            <a:rPr lang="pl-PL" sz="1200" kern="1200" dirty="0" err="1">
              <a:latin typeface="Arial" panose="020B0604020202020204" pitchFamily="34" charset="0"/>
              <a:cs typeface="Arial" panose="020B0604020202020204" pitchFamily="34" charset="0"/>
            </a:rPr>
            <a:t>professional</a:t>
          </a:r>
          <a:r>
            <a:rPr lang="pl-PL" sz="1200" kern="1200" dirty="0">
              <a:latin typeface="Arial" panose="020B0604020202020204" pitchFamily="34" charset="0"/>
              <a:cs typeface="Arial" panose="020B0604020202020204" pitchFamily="34" charset="0"/>
            </a:rPr>
            <a:t> learning.</a:t>
          </a:r>
          <a:endParaRPr lang="en-US" sz="1200" kern="1200" dirty="0">
            <a:latin typeface="Arial" panose="020B0604020202020204" pitchFamily="34" charset="0"/>
            <a:cs typeface="Arial" panose="020B0604020202020204" pitchFamily="34" charset="0"/>
          </a:endParaRPr>
        </a:p>
      </dsp:txBody>
      <dsp:txXfrm>
        <a:off x="996244" y="2158074"/>
        <a:ext cx="10484248" cy="862549"/>
      </dsp:txXfrm>
    </dsp:sp>
    <dsp:sp modelId="{9861761C-6B0C-3A47-95E9-3263FB6EF43F}">
      <dsp:nvSpPr>
        <dsp:cNvPr id="0" name=""/>
        <dsp:cNvSpPr/>
      </dsp:nvSpPr>
      <dsp:spPr>
        <a:xfrm>
          <a:off x="0" y="3236261"/>
          <a:ext cx="11480493" cy="86254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5DC0A0-6B8D-6A4F-A254-3492769535FD}">
      <dsp:nvSpPr>
        <dsp:cNvPr id="0" name=""/>
        <dsp:cNvSpPr/>
      </dsp:nvSpPr>
      <dsp:spPr>
        <a:xfrm>
          <a:off x="260921" y="3430334"/>
          <a:ext cx="474402" cy="474402"/>
        </a:xfrm>
        <a:prstGeom prst="rect">
          <a:avLst/>
        </a:prstGeom>
        <a:solidFill>
          <a:schemeClr val="bg1">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46E023-E1C3-F24C-91B1-3607463933C5}">
      <dsp:nvSpPr>
        <dsp:cNvPr id="0" name=""/>
        <dsp:cNvSpPr/>
      </dsp:nvSpPr>
      <dsp:spPr>
        <a:xfrm>
          <a:off x="996244" y="3236261"/>
          <a:ext cx="10484248" cy="862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86" tIns="91286" rIns="91286" bIns="91286" numCol="1" spcCol="1270" anchor="ctr" anchorCtr="0">
          <a:noAutofit/>
        </a:bodyPr>
        <a:lstStyle/>
        <a:p>
          <a:pPr marL="0" lvl="0" indent="0" algn="just" defTabSz="533400">
            <a:lnSpc>
              <a:spcPct val="100000"/>
            </a:lnSpc>
            <a:spcBef>
              <a:spcPct val="0"/>
            </a:spcBef>
            <a:spcAft>
              <a:spcPct val="35000"/>
            </a:spcAft>
            <a:buNone/>
          </a:pPr>
          <a:r>
            <a:rPr lang="pl-PL" sz="1200" kern="1200" dirty="0" err="1">
              <a:latin typeface="Arial" panose="020B0604020202020204" pitchFamily="34" charset="0"/>
              <a:cs typeface="Arial" panose="020B0604020202020204" pitchFamily="34" charset="0"/>
            </a:rPr>
            <a:t>These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abilities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are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also</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needed</a:t>
          </a:r>
          <a:r>
            <a:rPr lang="pl-PL" sz="1200" kern="1200" dirty="0">
              <a:latin typeface="Arial" panose="020B0604020202020204" pitchFamily="34" charset="0"/>
              <a:cs typeface="Arial" panose="020B0604020202020204" pitchFamily="34" charset="0"/>
            </a:rPr>
            <a:t> for </a:t>
          </a:r>
          <a:r>
            <a:rPr lang="pl-PL" sz="1200" kern="1200" dirty="0" err="1">
              <a:latin typeface="Arial" panose="020B0604020202020204" pitchFamily="34" charset="0"/>
              <a:cs typeface="Arial" panose="020B0604020202020204" pitchFamily="34" charset="0"/>
            </a:rPr>
            <a:t>successful</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communication</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managing</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risk</a:t>
          </a:r>
          <a:r>
            <a:rPr lang="pl-PL" sz="1200" kern="1200" dirty="0">
              <a:latin typeface="Arial" panose="020B0604020202020204" pitchFamily="34" charset="0"/>
              <a:cs typeface="Arial" panose="020B0604020202020204" pitchFamily="34" charset="0"/>
            </a:rPr>
            <a:t> and </a:t>
          </a:r>
          <a:r>
            <a:rPr lang="pl-PL" sz="1200" kern="1200" dirty="0" err="1">
              <a:latin typeface="Arial" panose="020B0604020202020204" pitchFamily="34" charset="0"/>
              <a:cs typeface="Arial" panose="020B0604020202020204" pitchFamily="34" charset="0"/>
            </a:rPr>
            <a:t>safeguarding</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Similarly</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being</a:t>
          </a:r>
          <a:r>
            <a:rPr lang="pl-PL" sz="1200" kern="1200" dirty="0">
              <a:latin typeface="Arial" panose="020B0604020202020204" pitchFamily="34" charset="0"/>
              <a:cs typeface="Arial" panose="020B0604020202020204" pitchFamily="34" charset="0"/>
            </a:rPr>
            <a:t> a </a:t>
          </a:r>
          <a:r>
            <a:rPr lang="pl-PL" sz="1200" kern="1200" dirty="0" err="1">
              <a:latin typeface="Arial" panose="020B0604020202020204" pitchFamily="34" charset="0"/>
              <a:cs typeface="Arial" panose="020B0604020202020204" pitchFamily="34" charset="0"/>
            </a:rPr>
            <a:t>proficient</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communicator</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involves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skills</a:t>
          </a:r>
          <a:r>
            <a:rPr lang="pl-PL" sz="1200" kern="1200" dirty="0">
              <a:latin typeface="Arial" panose="020B0604020202020204" pitchFamily="34" charset="0"/>
              <a:cs typeface="Arial" panose="020B0604020202020204" pitchFamily="34" charset="0"/>
            </a:rPr>
            <a:t> and </a:t>
          </a:r>
          <a:r>
            <a:rPr lang="pl-PL" sz="1200" kern="1200" dirty="0" err="1">
              <a:latin typeface="Arial" panose="020B0604020202020204" pitchFamily="34" charset="0"/>
              <a:cs typeface="Arial" panose="020B0604020202020204" pitchFamily="34" charset="0"/>
            </a:rPr>
            <a:t>techniques</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that</a:t>
          </a:r>
          <a:r>
            <a:rPr lang="pl-PL" sz="1200" kern="1200" dirty="0">
              <a:latin typeface="Arial" panose="020B0604020202020204" pitchFamily="34" charset="0"/>
              <a:cs typeface="Arial" panose="020B0604020202020204" pitchFamily="34" charset="0"/>
            </a:rPr>
            <a:t> form the </a:t>
          </a:r>
          <a:r>
            <a:rPr lang="pl-PL" sz="1200" kern="1200" dirty="0" err="1">
              <a:latin typeface="Arial" panose="020B0604020202020204" pitchFamily="34" charset="0"/>
              <a:cs typeface="Arial" panose="020B0604020202020204" pitchFamily="34" charset="0"/>
            </a:rPr>
            <a:t>heart</a:t>
          </a:r>
          <a:r>
            <a:rPr lang="pl-PL" sz="1200" kern="1200" dirty="0">
              <a:latin typeface="Arial" panose="020B0604020202020204" pitchFamily="34" charset="0"/>
              <a:cs typeface="Arial" panose="020B0604020202020204" pitchFamily="34" charset="0"/>
            </a:rPr>
            <a:t> of </a:t>
          </a:r>
          <a:r>
            <a:rPr lang="pl-PL" sz="1200" kern="1200" dirty="0" err="1">
              <a:latin typeface="Arial" panose="020B0604020202020204" pitchFamily="34" charset="0"/>
              <a:cs typeface="Arial" panose="020B0604020202020204" pitchFamily="34" charset="0"/>
            </a:rPr>
            <a:t>effective</a:t>
          </a:r>
          <a:r>
            <a:rPr lang="pl-PL" sz="1200" kern="1200" dirty="0">
              <a:latin typeface="Arial" panose="020B0604020202020204" pitchFamily="34" charset="0"/>
              <a:cs typeface="Arial" panose="020B0604020202020204" pitchFamily="34" charset="0"/>
            </a:rPr>
            <a:t> </a:t>
          </a:r>
          <a:r>
            <a:rPr lang="pl-PL" sz="1200" kern="1200" dirty="0" err="1">
              <a:latin typeface="Arial" panose="020B0604020202020204" pitchFamily="34" charset="0"/>
              <a:cs typeface="Arial" panose="020B0604020202020204" pitchFamily="34" charset="0"/>
            </a:rPr>
            <a:t>leadership</a:t>
          </a:r>
          <a:r>
            <a:rPr lang="pl-PL" sz="1200" kern="1200" dirty="0">
              <a:latin typeface="Arial" panose="020B0604020202020204" pitchFamily="34" charset="0"/>
              <a:cs typeface="Arial" panose="020B0604020202020204" pitchFamily="34" charset="0"/>
            </a:rPr>
            <a:t> and </a:t>
          </a:r>
          <a:r>
            <a:rPr lang="pl-PL" sz="1200" kern="1200" dirty="0" err="1">
              <a:latin typeface="Arial" panose="020B0604020202020204" pitchFamily="34" charset="0"/>
              <a:cs typeface="Arial" panose="020B0604020202020204" pitchFamily="34" charset="0"/>
            </a:rPr>
            <a:t>safeguarding</a:t>
          </a:r>
          <a:r>
            <a:rPr lang="pl-PL" sz="1500" kern="1200" dirty="0"/>
            <a:t>.</a:t>
          </a:r>
          <a:endParaRPr lang="en-US" sz="1500" kern="1200" dirty="0"/>
        </a:p>
      </dsp:txBody>
      <dsp:txXfrm>
        <a:off x="996244" y="3236261"/>
        <a:ext cx="10484248" cy="8625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0F1B9-D568-DB47-A243-C1E1A555D78F}">
      <dsp:nvSpPr>
        <dsp:cNvPr id="0" name=""/>
        <dsp:cNvSpPr/>
      </dsp:nvSpPr>
      <dsp:spPr>
        <a:xfrm>
          <a:off x="238270" y="1465"/>
          <a:ext cx="1970209" cy="118212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sng" kern="1200" dirty="0">
              <a:latin typeface="Arial" panose="020B0604020202020204" pitchFamily="34" charset="0"/>
              <a:cs typeface="Arial" panose="020B0604020202020204" pitchFamily="34" charset="0"/>
            </a:rPr>
            <a:t>No </a:t>
          </a:r>
          <a:r>
            <a:rPr lang="pl-PL" sz="1400" u="sng" kern="1200" dirty="0" err="1">
              <a:latin typeface="Arial" panose="020B0604020202020204" pitchFamily="34" charset="0"/>
              <a:cs typeface="Arial" panose="020B0604020202020204" pitchFamily="34" charset="0"/>
            </a:rPr>
            <a:t>Secrets</a:t>
          </a:r>
          <a:r>
            <a:rPr lang="pl-PL" sz="1400" u="sng" kern="1200" dirty="0">
              <a:latin typeface="Arial" panose="020B0604020202020204" pitchFamily="34" charset="0"/>
              <a:cs typeface="Arial" panose="020B0604020202020204" pitchFamily="34" charset="0"/>
            </a:rPr>
            <a:t> and the </a:t>
          </a:r>
          <a:r>
            <a:rPr lang="pl-PL" sz="1400" u="sng" kern="1200" dirty="0" err="1">
              <a:latin typeface="Arial" panose="020B0604020202020204" pitchFamily="34" charset="0"/>
              <a:cs typeface="Arial" panose="020B0604020202020204" pitchFamily="34" charset="0"/>
            </a:rPr>
            <a:t>best</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practice</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guidance</a:t>
          </a:r>
          <a:endParaRPr lang="en-US" sz="1400" u="sng" kern="1200" dirty="0">
            <a:latin typeface="Arial" panose="020B0604020202020204" pitchFamily="34" charset="0"/>
            <a:cs typeface="Arial" panose="020B0604020202020204" pitchFamily="34" charset="0"/>
          </a:endParaRPr>
        </a:p>
      </dsp:txBody>
      <dsp:txXfrm>
        <a:off x="238270" y="1465"/>
        <a:ext cx="1970209" cy="1182125"/>
      </dsp:txXfrm>
    </dsp:sp>
    <dsp:sp modelId="{B2AA572E-F67D-6444-BBB5-B1EC73C093D8}">
      <dsp:nvSpPr>
        <dsp:cNvPr id="0" name=""/>
        <dsp:cNvSpPr/>
      </dsp:nvSpPr>
      <dsp:spPr>
        <a:xfrm>
          <a:off x="2405501" y="1465"/>
          <a:ext cx="1970209" cy="11821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sng" kern="1200" dirty="0" err="1">
              <a:latin typeface="Arial" panose="020B0604020202020204" pitchFamily="34" charset="0"/>
              <a:cs typeface="Arial" panose="020B0604020202020204" pitchFamily="34" charset="0"/>
            </a:rPr>
            <a:t>Safeguarding</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Adults</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National</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framework</a:t>
          </a:r>
          <a:r>
            <a:rPr lang="pl-PL" sz="1400" u="sng" kern="1200" dirty="0">
              <a:latin typeface="Arial" panose="020B0604020202020204" pitchFamily="34" charset="0"/>
              <a:cs typeface="Arial" panose="020B0604020202020204" pitchFamily="34" charset="0"/>
            </a:rPr>
            <a:t> of </a:t>
          </a:r>
          <a:r>
            <a:rPr lang="pl-PL" sz="1400" u="sng" kern="1200" dirty="0" err="1">
              <a:latin typeface="Arial" panose="020B0604020202020204" pitchFamily="34" charset="0"/>
              <a:cs typeface="Arial" panose="020B0604020202020204" pitchFamily="34" charset="0"/>
            </a:rPr>
            <a:t>Standards</a:t>
          </a:r>
          <a:r>
            <a:rPr lang="pl-PL" sz="1400" u="sng" kern="1200" dirty="0">
              <a:latin typeface="Arial" panose="020B0604020202020204" pitchFamily="34" charset="0"/>
              <a:cs typeface="Arial" panose="020B0604020202020204" pitchFamily="34" charset="0"/>
            </a:rPr>
            <a:t> for </a:t>
          </a:r>
          <a:r>
            <a:rPr lang="pl-PL" sz="1400" u="sng" kern="1200" dirty="0" err="1">
              <a:latin typeface="Arial" panose="020B0604020202020204" pitchFamily="34" charset="0"/>
              <a:cs typeface="Arial" panose="020B0604020202020204" pitchFamily="34" charset="0"/>
            </a:rPr>
            <a:t>best</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practice</a:t>
          </a:r>
          <a:endParaRPr lang="en-US" sz="1400" u="sng" kern="1200" dirty="0">
            <a:latin typeface="Arial" panose="020B0604020202020204" pitchFamily="34" charset="0"/>
            <a:cs typeface="Arial" panose="020B0604020202020204" pitchFamily="34" charset="0"/>
          </a:endParaRPr>
        </a:p>
      </dsp:txBody>
      <dsp:txXfrm>
        <a:off x="2405501" y="1465"/>
        <a:ext cx="1970209" cy="1182125"/>
      </dsp:txXfrm>
    </dsp:sp>
    <dsp:sp modelId="{95ED8F53-61C9-4041-8846-6A0FE04B5215}">
      <dsp:nvSpPr>
        <dsp:cNvPr id="0" name=""/>
        <dsp:cNvSpPr/>
      </dsp:nvSpPr>
      <dsp:spPr>
        <a:xfrm>
          <a:off x="4572732" y="1465"/>
          <a:ext cx="1970209" cy="118212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sng" kern="1200" dirty="0" err="1">
              <a:solidFill>
                <a:schemeClr val="tx1"/>
              </a:solidFill>
              <a:latin typeface="Arial" panose="020B0604020202020204" pitchFamily="34" charset="0"/>
              <a:cs typeface="Arial" panose="020B0604020202020204" pitchFamily="34" charset="0"/>
            </a:rPr>
            <a:t>Chronically</a:t>
          </a:r>
          <a:r>
            <a:rPr lang="pl-PL" sz="1400" u="sng" kern="1200" dirty="0">
              <a:solidFill>
                <a:schemeClr val="tx1"/>
              </a:solidFill>
              <a:latin typeface="Arial" panose="020B0604020202020204" pitchFamily="34" charset="0"/>
              <a:cs typeface="Arial" panose="020B0604020202020204" pitchFamily="34" charset="0"/>
            </a:rPr>
            <a:t> Sick and </a:t>
          </a:r>
          <a:r>
            <a:rPr lang="pl-PL" sz="1400" u="sng" kern="1200" dirty="0" err="1">
              <a:solidFill>
                <a:schemeClr val="tx1"/>
              </a:solidFill>
              <a:latin typeface="Arial" panose="020B0604020202020204" pitchFamily="34" charset="0"/>
              <a:cs typeface="Arial" panose="020B0604020202020204" pitchFamily="34" charset="0"/>
            </a:rPr>
            <a:t>Disabled</a:t>
          </a:r>
          <a:r>
            <a:rPr lang="pl-PL" sz="1400" u="sng" kern="1200" dirty="0">
              <a:solidFill>
                <a:schemeClr val="tx1"/>
              </a:solidFill>
              <a:latin typeface="Arial" panose="020B0604020202020204" pitchFamily="34" charset="0"/>
              <a:cs typeface="Arial" panose="020B0604020202020204" pitchFamily="34" charset="0"/>
            </a:rPr>
            <a:t> </a:t>
          </a:r>
          <a:r>
            <a:rPr lang="pl-PL" sz="1400" u="sng" kern="1200" dirty="0" err="1">
              <a:solidFill>
                <a:schemeClr val="tx1"/>
              </a:solidFill>
              <a:latin typeface="Arial" panose="020B0604020202020204" pitchFamily="34" charset="0"/>
              <a:cs typeface="Arial" panose="020B0604020202020204" pitchFamily="34" charset="0"/>
            </a:rPr>
            <a:t>Persons</a:t>
          </a:r>
          <a:r>
            <a:rPr lang="pl-PL" sz="1400" u="sng" kern="1200" dirty="0">
              <a:solidFill>
                <a:schemeClr val="tx1"/>
              </a:solidFill>
              <a:latin typeface="Arial" panose="020B0604020202020204" pitchFamily="34" charset="0"/>
              <a:cs typeface="Arial" panose="020B0604020202020204" pitchFamily="34" charset="0"/>
            </a:rPr>
            <a:t> </a:t>
          </a:r>
        </a:p>
        <a:p>
          <a:pPr marL="0" lvl="0" indent="0" algn="ctr" defTabSz="622300">
            <a:lnSpc>
              <a:spcPct val="150000"/>
            </a:lnSpc>
            <a:spcBef>
              <a:spcPct val="0"/>
            </a:spcBef>
            <a:spcAft>
              <a:spcPct val="35000"/>
            </a:spcAft>
            <a:buNone/>
          </a:pPr>
          <a:r>
            <a:rPr lang="pl-PL" sz="1400" u="sng" kern="1200" dirty="0" err="1">
              <a:solidFill>
                <a:schemeClr val="tx1"/>
              </a:solidFill>
              <a:latin typeface="Arial" panose="020B0604020202020204" pitchFamily="34" charset="0"/>
              <a:cs typeface="Arial" panose="020B0604020202020204" pitchFamily="34" charset="0"/>
            </a:rPr>
            <a:t>Act</a:t>
          </a:r>
          <a:r>
            <a:rPr lang="pl-PL" sz="1400" u="sng" kern="1200" dirty="0">
              <a:solidFill>
                <a:schemeClr val="tx1"/>
              </a:solidFill>
              <a:latin typeface="Arial" panose="020B0604020202020204" pitchFamily="34" charset="0"/>
              <a:cs typeface="Arial" panose="020B0604020202020204" pitchFamily="34" charset="0"/>
            </a:rPr>
            <a:t> 1970</a:t>
          </a:r>
          <a:endParaRPr lang="en-US" sz="1400" u="sng" kern="1200" dirty="0">
            <a:solidFill>
              <a:schemeClr val="tx1"/>
            </a:solidFill>
            <a:latin typeface="Arial" panose="020B0604020202020204" pitchFamily="34" charset="0"/>
            <a:cs typeface="Arial" panose="020B0604020202020204" pitchFamily="34" charset="0"/>
          </a:endParaRPr>
        </a:p>
      </dsp:txBody>
      <dsp:txXfrm>
        <a:off x="4572732" y="1465"/>
        <a:ext cx="1970209" cy="1182125"/>
      </dsp:txXfrm>
    </dsp:sp>
    <dsp:sp modelId="{CA81AF72-BD3C-0D43-A0C9-396CAF0224C6}">
      <dsp:nvSpPr>
        <dsp:cNvPr id="0" name=""/>
        <dsp:cNvSpPr/>
      </dsp:nvSpPr>
      <dsp:spPr>
        <a:xfrm>
          <a:off x="6739963" y="1465"/>
          <a:ext cx="1970209" cy="118212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u="sng" kern="1200" dirty="0" err="1">
              <a:latin typeface="Arial" panose="020B0604020202020204" pitchFamily="34" charset="0"/>
              <a:cs typeface="Arial" panose="020B0604020202020204" pitchFamily="34" charset="0"/>
            </a:rPr>
            <a:t>Mental</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Health</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Act</a:t>
          </a:r>
          <a:r>
            <a:rPr lang="pl-PL" sz="1400" u="sng" kern="1200" dirty="0">
              <a:latin typeface="Arial" panose="020B0604020202020204" pitchFamily="34" charset="0"/>
              <a:cs typeface="Arial" panose="020B0604020202020204" pitchFamily="34" charset="0"/>
            </a:rPr>
            <a:t> 1983</a:t>
          </a:r>
          <a:endParaRPr lang="en-US" sz="1400" u="sng" kern="1200" dirty="0">
            <a:latin typeface="Arial" panose="020B0604020202020204" pitchFamily="34" charset="0"/>
            <a:cs typeface="Arial" panose="020B0604020202020204" pitchFamily="34" charset="0"/>
          </a:endParaRPr>
        </a:p>
      </dsp:txBody>
      <dsp:txXfrm>
        <a:off x="6739963" y="1465"/>
        <a:ext cx="1970209" cy="1182125"/>
      </dsp:txXfrm>
    </dsp:sp>
    <dsp:sp modelId="{DD00CB14-5E9F-894D-B218-DE2DD3DE65F9}">
      <dsp:nvSpPr>
        <dsp:cNvPr id="0" name=""/>
        <dsp:cNvSpPr/>
      </dsp:nvSpPr>
      <dsp:spPr>
        <a:xfrm>
          <a:off x="8907194" y="1465"/>
          <a:ext cx="1970209" cy="11821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sng" kern="1200" dirty="0" err="1">
              <a:latin typeface="Arial" panose="020B0604020202020204" pitchFamily="34" charset="0"/>
              <a:cs typeface="Arial" panose="020B0604020202020204" pitchFamily="34" charset="0"/>
            </a:rPr>
            <a:t>Disabled</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Persons</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Act</a:t>
          </a:r>
          <a:r>
            <a:rPr lang="pl-PL" sz="1400" u="sng" kern="1200" dirty="0">
              <a:latin typeface="Arial" panose="020B0604020202020204" pitchFamily="34" charset="0"/>
              <a:cs typeface="Arial" panose="020B0604020202020204" pitchFamily="34" charset="0"/>
            </a:rPr>
            <a:t> 1986</a:t>
          </a:r>
          <a:endParaRPr lang="en-US" sz="1400" u="sng" kern="1200" dirty="0">
            <a:latin typeface="Arial" panose="020B0604020202020204" pitchFamily="34" charset="0"/>
            <a:cs typeface="Arial" panose="020B0604020202020204" pitchFamily="34" charset="0"/>
          </a:endParaRPr>
        </a:p>
      </dsp:txBody>
      <dsp:txXfrm>
        <a:off x="8907194" y="1465"/>
        <a:ext cx="1970209" cy="1182125"/>
      </dsp:txXfrm>
    </dsp:sp>
    <dsp:sp modelId="{F48F8FA9-3B6D-C14E-868D-44B1A024E39C}">
      <dsp:nvSpPr>
        <dsp:cNvPr id="0" name=""/>
        <dsp:cNvSpPr/>
      </dsp:nvSpPr>
      <dsp:spPr>
        <a:xfrm>
          <a:off x="238270" y="1380612"/>
          <a:ext cx="1970209" cy="118212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sng" kern="1200" dirty="0">
              <a:solidFill>
                <a:schemeClr val="bg1"/>
              </a:solidFill>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NHS and Community Care Act 1990</a:t>
          </a:r>
          <a:endParaRPr lang="en-US" sz="1400" u="sng" kern="1200" dirty="0">
            <a:solidFill>
              <a:schemeClr val="bg1"/>
            </a:solidFill>
            <a:latin typeface="Arial" panose="020B0604020202020204" pitchFamily="34" charset="0"/>
            <a:cs typeface="Arial" panose="020B0604020202020204" pitchFamily="34" charset="0"/>
          </a:endParaRPr>
        </a:p>
      </dsp:txBody>
      <dsp:txXfrm>
        <a:off x="238270" y="1380612"/>
        <a:ext cx="1970209" cy="1182125"/>
      </dsp:txXfrm>
    </dsp:sp>
    <dsp:sp modelId="{7208ECEF-3137-684E-AB61-418F740F6C70}">
      <dsp:nvSpPr>
        <dsp:cNvPr id="0" name=""/>
        <dsp:cNvSpPr/>
      </dsp:nvSpPr>
      <dsp:spPr>
        <a:xfrm>
          <a:off x="2405501" y="1380612"/>
          <a:ext cx="1970209" cy="11821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u="sng" kern="1200" dirty="0" err="1">
              <a:latin typeface="Arial" panose="020B0604020202020204" pitchFamily="34" charset="0"/>
              <a:cs typeface="Arial" panose="020B0604020202020204" pitchFamily="34" charset="0"/>
            </a:rPr>
            <a:t>Carers</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Act</a:t>
          </a:r>
          <a:r>
            <a:rPr lang="pl-PL" sz="1400" u="sng" kern="1200" dirty="0">
              <a:latin typeface="Arial" panose="020B0604020202020204" pitchFamily="34" charset="0"/>
              <a:cs typeface="Arial" panose="020B0604020202020204" pitchFamily="34" charset="0"/>
            </a:rPr>
            <a:t> 1995</a:t>
          </a:r>
          <a:endParaRPr lang="en-US" sz="1400" u="sng" kern="1200" dirty="0">
            <a:latin typeface="Arial" panose="020B0604020202020204" pitchFamily="34" charset="0"/>
            <a:cs typeface="Arial" panose="020B0604020202020204" pitchFamily="34" charset="0"/>
          </a:endParaRPr>
        </a:p>
      </dsp:txBody>
      <dsp:txXfrm>
        <a:off x="2405501" y="1380612"/>
        <a:ext cx="1970209" cy="1182125"/>
      </dsp:txXfrm>
    </dsp:sp>
    <dsp:sp modelId="{B018BC69-2417-6C49-95C0-F76094F3787D}">
      <dsp:nvSpPr>
        <dsp:cNvPr id="0" name=""/>
        <dsp:cNvSpPr/>
      </dsp:nvSpPr>
      <dsp:spPr>
        <a:xfrm>
          <a:off x="4572732" y="1380612"/>
          <a:ext cx="1970209" cy="118212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sng" kern="1200" dirty="0" err="1">
              <a:solidFill>
                <a:schemeClr val="tx1"/>
              </a:solidFill>
              <a:latin typeface="Arial" panose="020B0604020202020204" pitchFamily="34" charset="0"/>
              <a:cs typeface="Arial" panose="020B0604020202020204" pitchFamily="34" charset="0"/>
            </a:rPr>
            <a:t>Community</a:t>
          </a:r>
          <a:r>
            <a:rPr lang="pl-PL" sz="1400" u="sng" kern="1200" dirty="0">
              <a:solidFill>
                <a:schemeClr val="tx1"/>
              </a:solidFill>
              <a:latin typeface="Arial" panose="020B0604020202020204" pitchFamily="34" charset="0"/>
              <a:cs typeface="Arial" panose="020B0604020202020204" pitchFamily="34" charset="0"/>
            </a:rPr>
            <a:t> </a:t>
          </a:r>
          <a:r>
            <a:rPr lang="pl-PL" sz="1400" u="sng" kern="1200" dirty="0" err="1">
              <a:solidFill>
                <a:schemeClr val="tx1"/>
              </a:solidFill>
              <a:latin typeface="Arial" panose="020B0604020202020204" pitchFamily="34" charset="0"/>
              <a:cs typeface="Arial" panose="020B0604020202020204" pitchFamily="34" charset="0"/>
            </a:rPr>
            <a:t>Care</a:t>
          </a:r>
          <a:r>
            <a:rPr lang="pl-PL" sz="1400" u="sng" kern="1200" dirty="0">
              <a:solidFill>
                <a:schemeClr val="tx1"/>
              </a:solidFill>
              <a:latin typeface="Arial" panose="020B0604020202020204" pitchFamily="34" charset="0"/>
              <a:cs typeface="Arial" panose="020B0604020202020204" pitchFamily="34" charset="0"/>
            </a:rPr>
            <a:t> </a:t>
          </a:r>
          <a:r>
            <a:rPr lang="pl-PL" sz="1400" u="sng" kern="1200" dirty="0" err="1">
              <a:solidFill>
                <a:schemeClr val="tx1"/>
              </a:solidFill>
              <a:latin typeface="Arial" panose="020B0604020202020204" pitchFamily="34" charset="0"/>
              <a:cs typeface="Arial" panose="020B0604020202020204" pitchFamily="34" charset="0"/>
            </a:rPr>
            <a:t>Act</a:t>
          </a:r>
          <a:r>
            <a:rPr lang="pl-PL" sz="1400" u="sng" kern="1200" dirty="0">
              <a:solidFill>
                <a:schemeClr val="tx1"/>
              </a:solidFill>
              <a:latin typeface="Arial" panose="020B0604020202020204" pitchFamily="34" charset="0"/>
              <a:cs typeface="Arial" panose="020B0604020202020204" pitchFamily="34" charset="0"/>
            </a:rPr>
            <a:t> 1996</a:t>
          </a:r>
          <a:endParaRPr lang="en-US" sz="1400" u="sng" kern="1200" dirty="0">
            <a:solidFill>
              <a:schemeClr val="tx1"/>
            </a:solidFill>
            <a:latin typeface="Arial" panose="020B0604020202020204" pitchFamily="34" charset="0"/>
            <a:cs typeface="Arial" panose="020B0604020202020204" pitchFamily="34" charset="0"/>
          </a:endParaRPr>
        </a:p>
      </dsp:txBody>
      <dsp:txXfrm>
        <a:off x="4572732" y="1380612"/>
        <a:ext cx="1970209" cy="1182125"/>
      </dsp:txXfrm>
    </dsp:sp>
    <dsp:sp modelId="{EE632877-F86E-4942-924A-36455BCA6C05}">
      <dsp:nvSpPr>
        <dsp:cNvPr id="0" name=""/>
        <dsp:cNvSpPr/>
      </dsp:nvSpPr>
      <dsp:spPr>
        <a:xfrm>
          <a:off x="6739963" y="1380612"/>
          <a:ext cx="1970209" cy="118212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kern="1200" dirty="0">
              <a:solidFill>
                <a:schemeClr val="bg1"/>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Care Standards Act 2000</a:t>
          </a:r>
          <a:endParaRPr lang="en-US" sz="1400" kern="1200" dirty="0">
            <a:solidFill>
              <a:schemeClr val="bg1"/>
            </a:solidFill>
            <a:latin typeface="Arial" panose="020B0604020202020204" pitchFamily="34" charset="0"/>
            <a:cs typeface="Arial" panose="020B0604020202020204" pitchFamily="34" charset="0"/>
          </a:endParaRPr>
        </a:p>
      </dsp:txBody>
      <dsp:txXfrm>
        <a:off x="6739963" y="1380612"/>
        <a:ext cx="1970209" cy="1182125"/>
      </dsp:txXfrm>
    </dsp:sp>
    <dsp:sp modelId="{2F4E9B74-E971-9141-A82E-49BD7E7FE04D}">
      <dsp:nvSpPr>
        <dsp:cNvPr id="0" name=""/>
        <dsp:cNvSpPr/>
      </dsp:nvSpPr>
      <dsp:spPr>
        <a:xfrm>
          <a:off x="8907194" y="1380612"/>
          <a:ext cx="1970209" cy="11821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none" kern="1200" dirty="0">
              <a:solidFill>
                <a:schemeClr val="bg1"/>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Mental Capacity Act 2005</a:t>
          </a:r>
          <a:endParaRPr lang="en-US" sz="1400" u="none" kern="1200" dirty="0">
            <a:solidFill>
              <a:schemeClr val="bg1"/>
            </a:solidFill>
            <a:latin typeface="Arial" panose="020B0604020202020204" pitchFamily="34" charset="0"/>
            <a:cs typeface="Arial" panose="020B0604020202020204" pitchFamily="34" charset="0"/>
          </a:endParaRPr>
        </a:p>
      </dsp:txBody>
      <dsp:txXfrm>
        <a:off x="8907194" y="1380612"/>
        <a:ext cx="1970209" cy="1182125"/>
      </dsp:txXfrm>
    </dsp:sp>
    <dsp:sp modelId="{46B8A868-3166-204C-A763-3695EABC84BF}">
      <dsp:nvSpPr>
        <dsp:cNvPr id="0" name=""/>
        <dsp:cNvSpPr/>
      </dsp:nvSpPr>
      <dsp:spPr>
        <a:xfrm>
          <a:off x="238270" y="2759758"/>
          <a:ext cx="1970209" cy="118212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sng" kern="1200" dirty="0" err="1">
              <a:latin typeface="Arial" panose="020B0604020202020204" pitchFamily="34" charset="0"/>
              <a:cs typeface="Arial" panose="020B0604020202020204" pitchFamily="34" charset="0"/>
            </a:rPr>
            <a:t>Deprivation</a:t>
          </a:r>
          <a:r>
            <a:rPr lang="pl-PL" sz="1400" u="sng" kern="1200" dirty="0">
              <a:latin typeface="Arial" panose="020B0604020202020204" pitchFamily="34" charset="0"/>
              <a:cs typeface="Arial" panose="020B0604020202020204" pitchFamily="34" charset="0"/>
            </a:rPr>
            <a:t> of Liberty </a:t>
          </a:r>
          <a:r>
            <a:rPr lang="pl-PL" sz="1400" u="sng" kern="1200" dirty="0" err="1">
              <a:latin typeface="Arial" panose="020B0604020202020204" pitchFamily="34" charset="0"/>
              <a:cs typeface="Arial" panose="020B0604020202020204" pitchFamily="34" charset="0"/>
            </a:rPr>
            <a:t>Safeguards</a:t>
          </a:r>
          <a:endParaRPr lang="en-US" sz="1400" u="sng" kern="1200" dirty="0">
            <a:latin typeface="Arial" panose="020B0604020202020204" pitchFamily="34" charset="0"/>
            <a:cs typeface="Arial" panose="020B0604020202020204" pitchFamily="34" charset="0"/>
          </a:endParaRPr>
        </a:p>
      </dsp:txBody>
      <dsp:txXfrm>
        <a:off x="238270" y="2759758"/>
        <a:ext cx="1970209" cy="1182125"/>
      </dsp:txXfrm>
    </dsp:sp>
    <dsp:sp modelId="{69D9C0A5-8EB5-9D4E-9B86-28D23D7792CB}">
      <dsp:nvSpPr>
        <dsp:cNvPr id="0" name=""/>
        <dsp:cNvSpPr/>
      </dsp:nvSpPr>
      <dsp:spPr>
        <a:xfrm>
          <a:off x="2405501" y="2759758"/>
          <a:ext cx="1970209" cy="11821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u="sng" kern="1200" dirty="0">
              <a:latin typeface="Arial" panose="020B0604020202020204" pitchFamily="34" charset="0"/>
              <a:cs typeface="Arial" panose="020B0604020202020204" pitchFamily="34" charset="0"/>
            </a:rPr>
            <a:t>New Immigration Law &amp; Old 1971 Immigration Act </a:t>
          </a:r>
        </a:p>
      </dsp:txBody>
      <dsp:txXfrm>
        <a:off x="2405501" y="2759758"/>
        <a:ext cx="1970209" cy="1182125"/>
      </dsp:txXfrm>
    </dsp:sp>
    <dsp:sp modelId="{D11FFDE2-A497-A44C-AAE1-89B2D9996606}">
      <dsp:nvSpPr>
        <dsp:cNvPr id="0" name=""/>
        <dsp:cNvSpPr/>
      </dsp:nvSpPr>
      <dsp:spPr>
        <a:xfrm>
          <a:off x="4572732" y="2759758"/>
          <a:ext cx="1970209" cy="118212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kern="1200" dirty="0">
              <a:solidFill>
                <a:schemeClr val="bg1"/>
              </a:solidFill>
              <a:latin typeface="Arial" panose="020B0604020202020204" pitchFamily="34" charset="0"/>
              <a:cs typeface="Arial" panose="020B0604020202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Health and Social Care Bill 2011</a:t>
          </a:r>
          <a:endParaRPr lang="en-US" sz="1400" kern="1200" dirty="0">
            <a:solidFill>
              <a:schemeClr val="bg1"/>
            </a:solidFill>
            <a:latin typeface="Arial" panose="020B0604020202020204" pitchFamily="34" charset="0"/>
            <a:cs typeface="Arial" panose="020B0604020202020204" pitchFamily="34" charset="0"/>
          </a:endParaRPr>
        </a:p>
      </dsp:txBody>
      <dsp:txXfrm>
        <a:off x="4572732" y="2759758"/>
        <a:ext cx="1970209" cy="1182125"/>
      </dsp:txXfrm>
    </dsp:sp>
    <dsp:sp modelId="{22666302-BCC7-784C-8DBF-DC3B8F3C25BB}">
      <dsp:nvSpPr>
        <dsp:cNvPr id="0" name=""/>
        <dsp:cNvSpPr/>
      </dsp:nvSpPr>
      <dsp:spPr>
        <a:xfrm>
          <a:off x="6739963" y="2759758"/>
          <a:ext cx="1970209" cy="118212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pl-PL" sz="1400" u="sng" kern="1200" dirty="0">
              <a:solidFill>
                <a:schemeClr val="tx1"/>
              </a:solidFill>
              <a:latin typeface="Arial" panose="020B0604020202020204" pitchFamily="34" charset="0"/>
              <a:cs typeface="Arial" panose="020B0604020202020204" pitchFamily="34" charset="0"/>
            </a:rPr>
            <a:t>Public </a:t>
          </a:r>
          <a:r>
            <a:rPr lang="pl-PL" sz="1400" u="sng" kern="1200" dirty="0" err="1">
              <a:solidFill>
                <a:schemeClr val="tx1"/>
              </a:solidFill>
              <a:latin typeface="Arial" panose="020B0604020202020204" pitchFamily="34" charset="0"/>
              <a:cs typeface="Arial" panose="020B0604020202020204" pitchFamily="34" charset="0"/>
            </a:rPr>
            <a:t>Health</a:t>
          </a:r>
          <a:r>
            <a:rPr lang="pl-PL" sz="1400" u="sng" kern="1200" dirty="0">
              <a:solidFill>
                <a:schemeClr val="tx1"/>
              </a:solidFill>
              <a:latin typeface="Arial" panose="020B0604020202020204" pitchFamily="34" charset="0"/>
              <a:cs typeface="Arial" panose="020B0604020202020204" pitchFamily="34" charset="0"/>
            </a:rPr>
            <a:t> White Paper 2010</a:t>
          </a:r>
          <a:endParaRPr lang="en-US" sz="1400" u="sng" kern="1200" dirty="0">
            <a:solidFill>
              <a:schemeClr val="tx1"/>
            </a:solidFill>
            <a:latin typeface="Arial" panose="020B0604020202020204" pitchFamily="34" charset="0"/>
            <a:cs typeface="Arial" panose="020B0604020202020204" pitchFamily="34" charset="0"/>
          </a:endParaRPr>
        </a:p>
      </dsp:txBody>
      <dsp:txXfrm>
        <a:off x="6739963" y="2759758"/>
        <a:ext cx="1970209" cy="1182125"/>
      </dsp:txXfrm>
    </dsp:sp>
    <dsp:sp modelId="{6475DBEF-5336-FE49-8062-107107E6C9DD}">
      <dsp:nvSpPr>
        <dsp:cNvPr id="0" name=""/>
        <dsp:cNvSpPr/>
      </dsp:nvSpPr>
      <dsp:spPr>
        <a:xfrm>
          <a:off x="8916868" y="2761224"/>
          <a:ext cx="1970209" cy="11821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endParaRPr lang="pl-PL" sz="1400" u="sng" kern="1200" dirty="0">
            <a:latin typeface="Arial" panose="020B0604020202020204" pitchFamily="34" charset="0"/>
            <a:cs typeface="Arial" panose="020B0604020202020204" pitchFamily="34" charset="0"/>
          </a:endParaRPr>
        </a:p>
        <a:p>
          <a:pPr marL="0" lvl="0" indent="0" algn="ctr" defTabSz="622300">
            <a:lnSpc>
              <a:spcPct val="150000"/>
            </a:lnSpc>
            <a:spcBef>
              <a:spcPct val="0"/>
            </a:spcBef>
            <a:spcAft>
              <a:spcPct val="35000"/>
            </a:spcAft>
            <a:buNone/>
          </a:pPr>
          <a:r>
            <a:rPr lang="pl-PL" sz="1400" u="sng" kern="1200" dirty="0" err="1">
              <a:latin typeface="Arial" panose="020B0604020202020204" pitchFamily="34" charset="0"/>
              <a:cs typeface="Arial" panose="020B0604020202020204" pitchFamily="34" charset="0"/>
            </a:rPr>
            <a:t>Protection</a:t>
          </a:r>
          <a:r>
            <a:rPr lang="pl-PL" sz="1400" u="sng" kern="1200" dirty="0">
              <a:latin typeface="Arial" panose="020B0604020202020204" pitchFamily="34" charset="0"/>
              <a:cs typeface="Arial" panose="020B0604020202020204" pitchFamily="34" charset="0"/>
            </a:rPr>
            <a:t> of </a:t>
          </a:r>
          <a:r>
            <a:rPr lang="pl-PL" sz="1400" u="sng" kern="1200" dirty="0" err="1">
              <a:latin typeface="Arial" panose="020B0604020202020204" pitchFamily="34" charset="0"/>
              <a:cs typeface="Arial" panose="020B0604020202020204" pitchFamily="34" charset="0"/>
            </a:rPr>
            <a:t>Vulnerable</a:t>
          </a:r>
          <a:r>
            <a:rPr lang="pl-PL" sz="1400" u="sng" kern="1200" dirty="0">
              <a:latin typeface="Arial" panose="020B0604020202020204" pitchFamily="34" charset="0"/>
              <a:cs typeface="Arial" panose="020B0604020202020204" pitchFamily="34" charset="0"/>
            </a:rPr>
            <a:t> </a:t>
          </a:r>
          <a:r>
            <a:rPr lang="pl-PL" sz="1400" u="sng" kern="1200" dirty="0" err="1">
              <a:latin typeface="Arial" panose="020B0604020202020204" pitchFamily="34" charset="0"/>
              <a:cs typeface="Arial" panose="020B0604020202020204" pitchFamily="34" charset="0"/>
            </a:rPr>
            <a:t>Adults</a:t>
          </a:r>
          <a:r>
            <a:rPr lang="pl-PL" sz="1400" u="sng" kern="1200" dirty="0">
              <a:latin typeface="Arial" panose="020B0604020202020204" pitchFamily="34" charset="0"/>
              <a:cs typeface="Arial" panose="020B0604020202020204" pitchFamily="34" charset="0"/>
            </a:rPr>
            <a:t> Policy</a:t>
          </a:r>
          <a:br>
            <a:rPr lang="pl-PL" sz="1400" u="sng" kern="1200" dirty="0">
              <a:latin typeface="Arial" panose="020B0604020202020204" pitchFamily="34" charset="0"/>
              <a:cs typeface="Arial" panose="020B0604020202020204" pitchFamily="34" charset="0"/>
            </a:rPr>
          </a:br>
          <a:endParaRPr lang="en-US" sz="1400" u="sng" kern="1200" dirty="0">
            <a:latin typeface="Arial" panose="020B0604020202020204" pitchFamily="34" charset="0"/>
            <a:cs typeface="Arial" panose="020B0604020202020204" pitchFamily="34" charset="0"/>
          </a:endParaRPr>
        </a:p>
      </dsp:txBody>
      <dsp:txXfrm>
        <a:off x="8916868" y="2761224"/>
        <a:ext cx="1970209" cy="11821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B3987-B594-9641-8095-EDB3D0AC545B}">
      <dsp:nvSpPr>
        <dsp:cNvPr id="0" name=""/>
        <dsp:cNvSpPr/>
      </dsp:nvSpPr>
      <dsp:spPr>
        <a:xfrm>
          <a:off x="1401" y="165330"/>
          <a:ext cx="1765798" cy="105947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u="none" kern="1200" dirty="0" err="1"/>
            <a:t>Key</a:t>
          </a:r>
          <a:r>
            <a:rPr lang="pl-PL" sz="1600" b="0" u="none" kern="1200" dirty="0"/>
            <a:t> </a:t>
          </a:r>
          <a:r>
            <a:rPr lang="pl-PL" sz="1600" b="0" u="none" kern="1200" dirty="0" err="1"/>
            <a:t>Legislation</a:t>
          </a:r>
          <a:r>
            <a:rPr lang="pl-PL" sz="1600" b="0" u="none" kern="1200" dirty="0"/>
            <a:t> for </a:t>
          </a:r>
          <a:r>
            <a:rPr lang="pl-PL" sz="1600" b="0" u="none" kern="1200" dirty="0" err="1"/>
            <a:t>Children’s</a:t>
          </a:r>
          <a:r>
            <a:rPr lang="pl-PL" sz="1600" b="0" u="none" kern="1200" dirty="0"/>
            <a:t> </a:t>
          </a:r>
          <a:r>
            <a:rPr lang="pl-PL" sz="1600" b="0" u="none" kern="1200" dirty="0" err="1"/>
            <a:t>Social</a:t>
          </a:r>
          <a:r>
            <a:rPr lang="pl-PL" sz="1600" b="0" u="none" kern="1200" dirty="0"/>
            <a:t> </a:t>
          </a:r>
          <a:r>
            <a:rPr lang="pl-PL" sz="1600" b="0" u="none" kern="1200" dirty="0" err="1"/>
            <a:t>Care</a:t>
          </a:r>
          <a:r>
            <a:rPr lang="pl-PL" sz="1600" b="0" u="none" kern="1200" dirty="0"/>
            <a:t>/</a:t>
          </a:r>
          <a:r>
            <a:rPr lang="pl-PL" sz="1600" b="0" u="none" kern="1200" dirty="0" err="1"/>
            <a:t>Social</a:t>
          </a:r>
          <a:r>
            <a:rPr lang="pl-PL" sz="1600" b="0" u="none" kern="1200" dirty="0"/>
            <a:t> </a:t>
          </a:r>
          <a:r>
            <a:rPr lang="pl-PL" sz="1600" b="0" u="none" kern="1200" dirty="0" err="1"/>
            <a:t>Work</a:t>
          </a:r>
          <a:endParaRPr lang="en-US" sz="1600" b="0" u="none" kern="1200" dirty="0"/>
        </a:p>
      </dsp:txBody>
      <dsp:txXfrm>
        <a:off x="1401" y="165330"/>
        <a:ext cx="1765798" cy="1059479"/>
      </dsp:txXfrm>
    </dsp:sp>
    <dsp:sp modelId="{ECD8B429-7EEC-E045-BD9C-CFF87ED58D9A}">
      <dsp:nvSpPr>
        <dsp:cNvPr id="0" name=""/>
        <dsp:cNvSpPr/>
      </dsp:nvSpPr>
      <dsp:spPr>
        <a:xfrm>
          <a:off x="1943779" y="165330"/>
          <a:ext cx="1765798" cy="1059479"/>
        </a:xfrm>
        <a:prstGeom prst="rect">
          <a:avLst/>
        </a:prstGeom>
        <a:solidFill>
          <a:schemeClr val="accent2">
            <a:hueOff val="-97024"/>
            <a:satOff val="-5595"/>
            <a:lumOff val="5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err="1"/>
            <a:t>Every</a:t>
          </a:r>
          <a:r>
            <a:rPr lang="pl-PL" sz="1600" kern="1200" dirty="0"/>
            <a:t> Child </a:t>
          </a:r>
          <a:r>
            <a:rPr lang="pl-PL" sz="1600" kern="1200" dirty="0" err="1"/>
            <a:t>Matters</a:t>
          </a:r>
          <a:r>
            <a:rPr lang="pl-PL" sz="1600" kern="1200" dirty="0"/>
            <a:t> Agenda</a:t>
          </a:r>
          <a:endParaRPr lang="en-US" sz="1600" kern="1200" dirty="0"/>
        </a:p>
      </dsp:txBody>
      <dsp:txXfrm>
        <a:off x="1943779" y="165330"/>
        <a:ext cx="1765798" cy="1059479"/>
      </dsp:txXfrm>
    </dsp:sp>
    <dsp:sp modelId="{07776058-2DD8-2A4C-9CC4-BE989D19FB37}">
      <dsp:nvSpPr>
        <dsp:cNvPr id="0" name=""/>
        <dsp:cNvSpPr/>
      </dsp:nvSpPr>
      <dsp:spPr>
        <a:xfrm>
          <a:off x="3886158" y="165330"/>
          <a:ext cx="1765798" cy="1059479"/>
        </a:xfrm>
        <a:prstGeom prst="rect">
          <a:avLst/>
        </a:prstGeom>
        <a:solidFill>
          <a:schemeClr val="accent2">
            <a:hueOff val="-194048"/>
            <a:satOff val="-11190"/>
            <a:lumOff val="11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Children Act of 1989 and 2004</a:t>
          </a:r>
          <a:endParaRPr lang="en-US" sz="1600" kern="1200"/>
        </a:p>
      </dsp:txBody>
      <dsp:txXfrm>
        <a:off x="3886158" y="165330"/>
        <a:ext cx="1765798" cy="1059479"/>
      </dsp:txXfrm>
    </dsp:sp>
    <dsp:sp modelId="{1CC4AA4E-8EAC-104F-BD4E-A93872842352}">
      <dsp:nvSpPr>
        <dsp:cNvPr id="0" name=""/>
        <dsp:cNvSpPr/>
      </dsp:nvSpPr>
      <dsp:spPr>
        <a:xfrm>
          <a:off x="5828536" y="165330"/>
          <a:ext cx="1765798" cy="1059479"/>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Child Protection Procedures</a:t>
          </a:r>
          <a:endParaRPr lang="en-US" sz="1600" kern="1200"/>
        </a:p>
      </dsp:txBody>
      <dsp:txXfrm>
        <a:off x="5828536" y="165330"/>
        <a:ext cx="1765798" cy="1059479"/>
      </dsp:txXfrm>
    </dsp:sp>
    <dsp:sp modelId="{DF336758-58F0-3442-9CE9-4CA10F991EBF}">
      <dsp:nvSpPr>
        <dsp:cNvPr id="0" name=""/>
        <dsp:cNvSpPr/>
      </dsp:nvSpPr>
      <dsp:spPr>
        <a:xfrm>
          <a:off x="7770915" y="165330"/>
          <a:ext cx="1765798" cy="1059479"/>
        </a:xfrm>
        <a:prstGeom prst="rect">
          <a:avLst/>
        </a:prstGeom>
        <a:solidFill>
          <a:schemeClr val="accent2">
            <a:hueOff val="-388097"/>
            <a:satOff val="-22381"/>
            <a:lumOff val="23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Munro Review</a:t>
          </a:r>
          <a:endParaRPr lang="en-US" sz="1600" kern="1200"/>
        </a:p>
      </dsp:txBody>
      <dsp:txXfrm>
        <a:off x="7770915" y="165330"/>
        <a:ext cx="1765798" cy="1059479"/>
      </dsp:txXfrm>
    </dsp:sp>
    <dsp:sp modelId="{4B39B261-D46B-DD4B-BC59-5F8AED5AEE2B}">
      <dsp:nvSpPr>
        <dsp:cNvPr id="0" name=""/>
        <dsp:cNvSpPr/>
      </dsp:nvSpPr>
      <dsp:spPr>
        <a:xfrm>
          <a:off x="9713293" y="165330"/>
          <a:ext cx="1765798" cy="1059479"/>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Tackling Delay- Adoption Reform Guidance</a:t>
          </a:r>
          <a:endParaRPr lang="en-US" sz="1600" kern="1200"/>
        </a:p>
      </dsp:txBody>
      <dsp:txXfrm>
        <a:off x="9713293" y="165330"/>
        <a:ext cx="1765798" cy="1059479"/>
      </dsp:txXfrm>
    </dsp:sp>
    <dsp:sp modelId="{32D0919A-DF33-8848-AADD-2AE9F9184D82}">
      <dsp:nvSpPr>
        <dsp:cNvPr id="0" name=""/>
        <dsp:cNvSpPr/>
      </dsp:nvSpPr>
      <dsp:spPr>
        <a:xfrm>
          <a:off x="1401" y="1401389"/>
          <a:ext cx="1765798" cy="1059479"/>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Social Work Reform Board Recommendations</a:t>
          </a:r>
          <a:endParaRPr lang="en-US" sz="1600" kern="1200"/>
        </a:p>
      </dsp:txBody>
      <dsp:txXfrm>
        <a:off x="1401" y="1401389"/>
        <a:ext cx="1765798" cy="1059479"/>
      </dsp:txXfrm>
    </dsp:sp>
    <dsp:sp modelId="{FB5F9F72-70EB-3144-BA8E-DD0B2E92482E}">
      <dsp:nvSpPr>
        <dsp:cNvPr id="0" name=""/>
        <dsp:cNvSpPr/>
      </dsp:nvSpPr>
      <dsp:spPr>
        <a:xfrm>
          <a:off x="1943779" y="1401389"/>
          <a:ext cx="1765798" cy="1059479"/>
        </a:xfrm>
        <a:prstGeom prst="rect">
          <a:avLst/>
        </a:prstGeom>
        <a:solidFill>
          <a:schemeClr val="accent2">
            <a:hueOff val="-679169"/>
            <a:satOff val="-39166"/>
            <a:lumOff val="40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Leaving Care Act 2000</a:t>
          </a:r>
          <a:endParaRPr lang="en-US" sz="1600" kern="1200"/>
        </a:p>
      </dsp:txBody>
      <dsp:txXfrm>
        <a:off x="1943779" y="1401389"/>
        <a:ext cx="1765798" cy="1059479"/>
      </dsp:txXfrm>
    </dsp:sp>
    <dsp:sp modelId="{1871524F-C83B-294A-ABD5-9FC45CF1C353}">
      <dsp:nvSpPr>
        <dsp:cNvPr id="0" name=""/>
        <dsp:cNvSpPr/>
      </dsp:nvSpPr>
      <dsp:spPr>
        <a:xfrm>
          <a:off x="3886158" y="1401389"/>
          <a:ext cx="1765798" cy="1059479"/>
        </a:xfrm>
        <a:prstGeom prst="rect">
          <a:avLst/>
        </a:prstGeom>
        <a:solidFill>
          <a:schemeClr val="accent2">
            <a:hueOff val="-776194"/>
            <a:satOff val="-44762"/>
            <a:lumOff val="46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London Child Protection Procedures</a:t>
          </a:r>
          <a:endParaRPr lang="en-US" sz="1600" kern="1200"/>
        </a:p>
      </dsp:txBody>
      <dsp:txXfrm>
        <a:off x="3886158" y="1401389"/>
        <a:ext cx="1765798" cy="1059479"/>
      </dsp:txXfrm>
    </dsp:sp>
    <dsp:sp modelId="{6F2B1AE7-2503-FD44-B7D5-4649A6922DF8}">
      <dsp:nvSpPr>
        <dsp:cNvPr id="0" name=""/>
        <dsp:cNvSpPr/>
      </dsp:nvSpPr>
      <dsp:spPr>
        <a:xfrm>
          <a:off x="5828536" y="1401389"/>
          <a:ext cx="1765798" cy="1059479"/>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Working Together 2013</a:t>
          </a:r>
          <a:endParaRPr lang="en-US" sz="1600" kern="1200"/>
        </a:p>
      </dsp:txBody>
      <dsp:txXfrm>
        <a:off x="5828536" y="1401389"/>
        <a:ext cx="1765798" cy="1059479"/>
      </dsp:txXfrm>
    </dsp:sp>
    <dsp:sp modelId="{1A02A905-EB85-7748-AB27-EAF1E565600C}">
      <dsp:nvSpPr>
        <dsp:cNvPr id="0" name=""/>
        <dsp:cNvSpPr/>
      </dsp:nvSpPr>
      <dsp:spPr>
        <a:xfrm>
          <a:off x="7770915" y="1401389"/>
          <a:ext cx="1765798" cy="1059479"/>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Children &amp; Young Persons Act 2008</a:t>
          </a:r>
          <a:endParaRPr lang="en-US" sz="1600" kern="1200"/>
        </a:p>
      </dsp:txBody>
      <dsp:txXfrm>
        <a:off x="7770915" y="1401389"/>
        <a:ext cx="1765798" cy="1059479"/>
      </dsp:txXfrm>
    </dsp:sp>
    <dsp:sp modelId="{814F62DB-2A33-564F-9B3B-4E210112FE0D}">
      <dsp:nvSpPr>
        <dsp:cNvPr id="0" name=""/>
        <dsp:cNvSpPr/>
      </dsp:nvSpPr>
      <dsp:spPr>
        <a:xfrm>
          <a:off x="9713293" y="1401389"/>
          <a:ext cx="1765798" cy="1059479"/>
        </a:xfrm>
        <a:prstGeom prst="rect">
          <a:avLst/>
        </a:prstGeom>
        <a:solidFill>
          <a:schemeClr val="accent2">
            <a:hueOff val="-1067266"/>
            <a:satOff val="-61547"/>
            <a:lumOff val="63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UN Convention on Children’s Rights 1989</a:t>
          </a:r>
          <a:endParaRPr lang="en-US" sz="1600" kern="1200"/>
        </a:p>
      </dsp:txBody>
      <dsp:txXfrm>
        <a:off x="9713293" y="1401389"/>
        <a:ext cx="1765798" cy="1059479"/>
      </dsp:txXfrm>
    </dsp:sp>
    <dsp:sp modelId="{06ADE90B-A815-A141-8851-A8DF1AD72474}">
      <dsp:nvSpPr>
        <dsp:cNvPr id="0" name=""/>
        <dsp:cNvSpPr/>
      </dsp:nvSpPr>
      <dsp:spPr>
        <a:xfrm>
          <a:off x="1943779" y="2637448"/>
          <a:ext cx="1765798" cy="1059479"/>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Human Rights Act 1998</a:t>
          </a:r>
          <a:endParaRPr lang="en-US" sz="1600" kern="1200"/>
        </a:p>
      </dsp:txBody>
      <dsp:txXfrm>
        <a:off x="1943779" y="2637448"/>
        <a:ext cx="1765798" cy="1059479"/>
      </dsp:txXfrm>
    </dsp:sp>
    <dsp:sp modelId="{DE8DC5D1-942C-F34E-B9B3-7AB22FF477C8}">
      <dsp:nvSpPr>
        <dsp:cNvPr id="0" name=""/>
        <dsp:cNvSpPr/>
      </dsp:nvSpPr>
      <dsp:spPr>
        <a:xfrm>
          <a:off x="3886158" y="2637448"/>
          <a:ext cx="1765798" cy="1059479"/>
        </a:xfrm>
        <a:prstGeom prst="rect">
          <a:avLst/>
        </a:prstGeom>
        <a:solidFill>
          <a:schemeClr val="accent2">
            <a:hueOff val="-1261315"/>
            <a:satOff val="-72738"/>
            <a:lumOff val="74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err="1"/>
            <a:t>Protection</a:t>
          </a:r>
          <a:r>
            <a:rPr lang="pl-PL" sz="1600" kern="1200" dirty="0"/>
            <a:t> of </a:t>
          </a:r>
          <a:r>
            <a:rPr lang="pl-PL" sz="1600" kern="1200" dirty="0" err="1"/>
            <a:t>Children</a:t>
          </a:r>
          <a:r>
            <a:rPr lang="pl-PL" sz="1600" kern="1200" dirty="0"/>
            <a:t> </a:t>
          </a:r>
          <a:r>
            <a:rPr lang="pl-PL" sz="1600" kern="1200" dirty="0" err="1"/>
            <a:t>Act</a:t>
          </a:r>
          <a:r>
            <a:rPr lang="pl-PL" sz="1600" kern="1200" dirty="0"/>
            <a:t> 1999</a:t>
          </a:r>
          <a:endParaRPr lang="en-US" sz="1600" kern="1200" dirty="0"/>
        </a:p>
      </dsp:txBody>
      <dsp:txXfrm>
        <a:off x="3886158" y="2637448"/>
        <a:ext cx="1765798" cy="1059479"/>
      </dsp:txXfrm>
    </dsp:sp>
    <dsp:sp modelId="{1497F076-C73B-054B-96B6-9767C872BCD1}">
      <dsp:nvSpPr>
        <dsp:cNvPr id="0" name=""/>
        <dsp:cNvSpPr/>
      </dsp:nvSpPr>
      <dsp:spPr>
        <a:xfrm>
          <a:off x="5828536" y="2637448"/>
          <a:ext cx="1765798" cy="1059479"/>
        </a:xfrm>
        <a:prstGeom prst="rect">
          <a:avLst/>
        </a:prstGeom>
        <a:solidFill>
          <a:schemeClr val="accent2">
            <a:hueOff val="-1358339"/>
            <a:satOff val="-78333"/>
            <a:lumOff val="80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err="1"/>
            <a:t>Safeguarding</a:t>
          </a:r>
          <a:r>
            <a:rPr lang="pl-PL" sz="1600" kern="1200" dirty="0"/>
            <a:t> </a:t>
          </a:r>
          <a:r>
            <a:rPr lang="pl-PL" sz="1600" kern="1200" dirty="0" err="1"/>
            <a:t>Vulnerable</a:t>
          </a:r>
          <a:r>
            <a:rPr lang="pl-PL" sz="1600" kern="1200" dirty="0"/>
            <a:t> </a:t>
          </a:r>
          <a:r>
            <a:rPr lang="pl-PL" sz="1600" kern="1200" dirty="0" err="1"/>
            <a:t>Groups</a:t>
          </a:r>
          <a:r>
            <a:rPr lang="pl-PL" sz="1600" kern="1200" dirty="0"/>
            <a:t> </a:t>
          </a:r>
          <a:r>
            <a:rPr lang="pl-PL" sz="1600" kern="1200" dirty="0" err="1"/>
            <a:t>Act</a:t>
          </a:r>
          <a:r>
            <a:rPr lang="pl-PL" sz="1600" kern="1200" dirty="0"/>
            <a:t> 2006</a:t>
          </a:r>
          <a:endParaRPr lang="en-US" sz="1600" kern="1200" dirty="0"/>
        </a:p>
      </dsp:txBody>
      <dsp:txXfrm>
        <a:off x="5828536" y="2637448"/>
        <a:ext cx="1765798" cy="1059479"/>
      </dsp:txXfrm>
    </dsp:sp>
    <dsp:sp modelId="{A3DD1BC8-BF0C-BB4D-BBAB-0BA6F44E5353}">
      <dsp:nvSpPr>
        <dsp:cNvPr id="0" name=""/>
        <dsp:cNvSpPr/>
      </dsp:nvSpPr>
      <dsp:spPr>
        <a:xfrm>
          <a:off x="7770915" y="2637448"/>
          <a:ext cx="1765798" cy="105947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a:t>Asylum and Immigration Act 2004</a:t>
          </a:r>
          <a:endParaRPr lang="en-US" sz="1600" kern="1200"/>
        </a:p>
      </dsp:txBody>
      <dsp:txXfrm>
        <a:off x="7770915" y="2637448"/>
        <a:ext cx="1765798" cy="1059479"/>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87AB10-C3B3-EC47-A0BF-B2CCFBC0B7A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pl-GB"/>
          </a:p>
        </p:txBody>
      </p:sp>
      <p:sp>
        <p:nvSpPr>
          <p:cNvPr id="3" name="Podtytuł 2">
            <a:extLst>
              <a:ext uri="{FF2B5EF4-FFF2-40B4-BE49-F238E27FC236}">
                <a16:creationId xmlns:a16="http://schemas.microsoft.com/office/drawing/2014/main" id="{90F161B0-D28C-C04E-A956-7493A8ACBF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pl-GB"/>
          </a:p>
        </p:txBody>
      </p:sp>
      <p:sp>
        <p:nvSpPr>
          <p:cNvPr id="4" name="Symbol zastępczy daty 3">
            <a:extLst>
              <a:ext uri="{FF2B5EF4-FFF2-40B4-BE49-F238E27FC236}">
                <a16:creationId xmlns:a16="http://schemas.microsoft.com/office/drawing/2014/main" id="{729FE690-834E-6A45-8C52-B53CA871C462}"/>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5" name="Symbol zastępczy stopki 4">
            <a:extLst>
              <a:ext uri="{FF2B5EF4-FFF2-40B4-BE49-F238E27FC236}">
                <a16:creationId xmlns:a16="http://schemas.microsoft.com/office/drawing/2014/main" id="{DA48F211-2AA1-FA44-B75C-729051E3E25D}"/>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C278F946-B3E6-ED48-96D7-ADDD251254C2}"/>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371725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C5EB0B-FE16-A748-8D51-FE3A3A994DE2}"/>
              </a:ext>
            </a:extLst>
          </p:cNvPr>
          <p:cNvSpPr>
            <a:spLocks noGrp="1"/>
          </p:cNvSpPr>
          <p:nvPr>
            <p:ph type="title"/>
          </p:nvPr>
        </p:nvSpPr>
        <p:spPr/>
        <p:txBody>
          <a:bodyPr/>
          <a:lstStyle/>
          <a:p>
            <a:r>
              <a:rPr lang="pl-PL"/>
              <a:t>Kliknij, aby edytować styl</a:t>
            </a:r>
            <a:endParaRPr lang="pl-GB"/>
          </a:p>
        </p:txBody>
      </p:sp>
      <p:sp>
        <p:nvSpPr>
          <p:cNvPr id="3" name="Symbol zastępczy tytułu pionowego 2">
            <a:extLst>
              <a:ext uri="{FF2B5EF4-FFF2-40B4-BE49-F238E27FC236}">
                <a16:creationId xmlns:a16="http://schemas.microsoft.com/office/drawing/2014/main" id="{4E13A7CC-7038-0D44-A3B3-4AEC79089142}"/>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daty 3">
            <a:extLst>
              <a:ext uri="{FF2B5EF4-FFF2-40B4-BE49-F238E27FC236}">
                <a16:creationId xmlns:a16="http://schemas.microsoft.com/office/drawing/2014/main" id="{D6181FE9-833C-EF47-B29C-EEF30C9B9737}"/>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5" name="Symbol zastępczy stopki 4">
            <a:extLst>
              <a:ext uri="{FF2B5EF4-FFF2-40B4-BE49-F238E27FC236}">
                <a16:creationId xmlns:a16="http://schemas.microsoft.com/office/drawing/2014/main" id="{86678C11-3039-BB48-A698-CB6D1556C942}"/>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797C5374-5573-AC48-B699-ABA4EAC51435}"/>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306115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BD967359-88D1-C04C-827D-349FB2DA087C}"/>
              </a:ext>
            </a:extLst>
          </p:cNvPr>
          <p:cNvSpPr>
            <a:spLocks noGrp="1"/>
          </p:cNvSpPr>
          <p:nvPr>
            <p:ph type="title" orient="vert"/>
          </p:nvPr>
        </p:nvSpPr>
        <p:spPr>
          <a:xfrm>
            <a:off x="8724900" y="365125"/>
            <a:ext cx="2628900" cy="5811838"/>
          </a:xfrm>
        </p:spPr>
        <p:txBody>
          <a:bodyPr vert="eaVert"/>
          <a:lstStyle/>
          <a:p>
            <a:r>
              <a:rPr lang="pl-PL"/>
              <a:t>Kliknij, aby edytować styl</a:t>
            </a:r>
            <a:endParaRPr lang="pl-GB"/>
          </a:p>
        </p:txBody>
      </p:sp>
      <p:sp>
        <p:nvSpPr>
          <p:cNvPr id="3" name="Symbol zastępczy tytułu pionowego 2">
            <a:extLst>
              <a:ext uri="{FF2B5EF4-FFF2-40B4-BE49-F238E27FC236}">
                <a16:creationId xmlns:a16="http://schemas.microsoft.com/office/drawing/2014/main" id="{C7C874F9-AADE-D049-8CAB-7AA30E447361}"/>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daty 3">
            <a:extLst>
              <a:ext uri="{FF2B5EF4-FFF2-40B4-BE49-F238E27FC236}">
                <a16:creationId xmlns:a16="http://schemas.microsoft.com/office/drawing/2014/main" id="{E77CE425-8D16-734A-B7B9-C541DDB4ECAB}"/>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5" name="Symbol zastępczy stopki 4">
            <a:extLst>
              <a:ext uri="{FF2B5EF4-FFF2-40B4-BE49-F238E27FC236}">
                <a16:creationId xmlns:a16="http://schemas.microsoft.com/office/drawing/2014/main" id="{7348E1D3-EAB3-E449-B047-2AE5284E0B87}"/>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F36FA371-827A-4D48-B30F-617EFCFAA067}"/>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149683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AEE81-9676-B949-AD7B-5A7B3999564E}"/>
              </a:ext>
            </a:extLst>
          </p:cNvPr>
          <p:cNvSpPr>
            <a:spLocks noGrp="1"/>
          </p:cNvSpPr>
          <p:nvPr>
            <p:ph type="title"/>
          </p:nvPr>
        </p:nvSpPr>
        <p:spPr/>
        <p:txBody>
          <a:bodyPr/>
          <a:lstStyle/>
          <a:p>
            <a:r>
              <a:rPr lang="pl-PL"/>
              <a:t>Kliknij, aby edytować styl</a:t>
            </a:r>
            <a:endParaRPr lang="pl-GB"/>
          </a:p>
        </p:txBody>
      </p:sp>
      <p:sp>
        <p:nvSpPr>
          <p:cNvPr id="3" name="Symbol zastępczy zawartości 2">
            <a:extLst>
              <a:ext uri="{FF2B5EF4-FFF2-40B4-BE49-F238E27FC236}">
                <a16:creationId xmlns:a16="http://schemas.microsoft.com/office/drawing/2014/main" id="{4E888666-BD77-C149-9F58-EAF5FEC7A85D}"/>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daty 3">
            <a:extLst>
              <a:ext uri="{FF2B5EF4-FFF2-40B4-BE49-F238E27FC236}">
                <a16:creationId xmlns:a16="http://schemas.microsoft.com/office/drawing/2014/main" id="{A79FCD68-F3FF-564B-822D-B73FB4993D15}"/>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5" name="Symbol zastępczy stopki 4">
            <a:extLst>
              <a:ext uri="{FF2B5EF4-FFF2-40B4-BE49-F238E27FC236}">
                <a16:creationId xmlns:a16="http://schemas.microsoft.com/office/drawing/2014/main" id="{119272E4-71D2-014E-B7D1-BC4DB2397BFD}"/>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569321CE-A163-5541-8A8D-BA23F9DEEDF5}"/>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191790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F584C-A97E-B345-9B1A-EFCCB5490C2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pl-GB"/>
          </a:p>
        </p:txBody>
      </p:sp>
      <p:sp>
        <p:nvSpPr>
          <p:cNvPr id="3" name="Symbol zastępczy tekstu 2">
            <a:extLst>
              <a:ext uri="{FF2B5EF4-FFF2-40B4-BE49-F238E27FC236}">
                <a16:creationId xmlns:a16="http://schemas.microsoft.com/office/drawing/2014/main" id="{EF638420-036A-7E45-884A-5284A741F6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E27748C-B296-2A46-AC33-74FCCF6F877E}"/>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5" name="Symbol zastępczy stopki 4">
            <a:extLst>
              <a:ext uri="{FF2B5EF4-FFF2-40B4-BE49-F238E27FC236}">
                <a16:creationId xmlns:a16="http://schemas.microsoft.com/office/drawing/2014/main" id="{E974B856-B158-1746-9642-4BE771B861B9}"/>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8551D637-1D31-0D4D-99A9-65C69E5226FB}"/>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341411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D1061F-E989-F741-ACA5-A56497275185}"/>
              </a:ext>
            </a:extLst>
          </p:cNvPr>
          <p:cNvSpPr>
            <a:spLocks noGrp="1"/>
          </p:cNvSpPr>
          <p:nvPr>
            <p:ph type="title"/>
          </p:nvPr>
        </p:nvSpPr>
        <p:spPr/>
        <p:txBody>
          <a:bodyPr/>
          <a:lstStyle/>
          <a:p>
            <a:r>
              <a:rPr lang="pl-PL"/>
              <a:t>Kliknij, aby edytować styl</a:t>
            </a:r>
            <a:endParaRPr lang="pl-GB"/>
          </a:p>
        </p:txBody>
      </p:sp>
      <p:sp>
        <p:nvSpPr>
          <p:cNvPr id="3" name="Symbol zastępczy zawartości 2">
            <a:extLst>
              <a:ext uri="{FF2B5EF4-FFF2-40B4-BE49-F238E27FC236}">
                <a16:creationId xmlns:a16="http://schemas.microsoft.com/office/drawing/2014/main" id="{937C356C-EA14-B340-9EC4-6ED767A820A7}"/>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zawartości 3">
            <a:extLst>
              <a:ext uri="{FF2B5EF4-FFF2-40B4-BE49-F238E27FC236}">
                <a16:creationId xmlns:a16="http://schemas.microsoft.com/office/drawing/2014/main" id="{7815FC46-15CE-854E-8CD8-9C6CADD79240}"/>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5" name="Symbol zastępczy daty 4">
            <a:extLst>
              <a:ext uri="{FF2B5EF4-FFF2-40B4-BE49-F238E27FC236}">
                <a16:creationId xmlns:a16="http://schemas.microsoft.com/office/drawing/2014/main" id="{011C9F5A-A1E7-784A-A313-540802909A4E}"/>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6" name="Symbol zastępczy stopki 5">
            <a:extLst>
              <a:ext uri="{FF2B5EF4-FFF2-40B4-BE49-F238E27FC236}">
                <a16:creationId xmlns:a16="http://schemas.microsoft.com/office/drawing/2014/main" id="{CFE862BE-19ED-FB40-B9F4-77FE4D31798C}"/>
              </a:ext>
            </a:extLst>
          </p:cNvPr>
          <p:cNvSpPr>
            <a:spLocks noGrp="1"/>
          </p:cNvSpPr>
          <p:nvPr>
            <p:ph type="ftr" sz="quarter" idx="11"/>
          </p:nvPr>
        </p:nvSpPr>
        <p:spPr/>
        <p:txBody>
          <a:bodyPr/>
          <a:lstStyle/>
          <a:p>
            <a:endParaRPr lang="pl-GB"/>
          </a:p>
        </p:txBody>
      </p:sp>
      <p:sp>
        <p:nvSpPr>
          <p:cNvPr id="7" name="Symbol zastępczy numeru slajdu 6">
            <a:extLst>
              <a:ext uri="{FF2B5EF4-FFF2-40B4-BE49-F238E27FC236}">
                <a16:creationId xmlns:a16="http://schemas.microsoft.com/office/drawing/2014/main" id="{A95AF7A5-B9EA-4E4A-8DBF-904E057D83D1}"/>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194577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8E3E97-D049-B34E-9EF7-109CF84942D3}"/>
              </a:ext>
            </a:extLst>
          </p:cNvPr>
          <p:cNvSpPr>
            <a:spLocks noGrp="1"/>
          </p:cNvSpPr>
          <p:nvPr>
            <p:ph type="title"/>
          </p:nvPr>
        </p:nvSpPr>
        <p:spPr>
          <a:xfrm>
            <a:off x="839788" y="365125"/>
            <a:ext cx="10515600" cy="1325563"/>
          </a:xfrm>
        </p:spPr>
        <p:txBody>
          <a:bodyPr/>
          <a:lstStyle/>
          <a:p>
            <a:r>
              <a:rPr lang="pl-PL"/>
              <a:t>Kliknij, aby edytować styl</a:t>
            </a:r>
            <a:endParaRPr lang="pl-GB"/>
          </a:p>
        </p:txBody>
      </p:sp>
      <p:sp>
        <p:nvSpPr>
          <p:cNvPr id="3" name="Symbol zastępczy tekstu 2">
            <a:extLst>
              <a:ext uri="{FF2B5EF4-FFF2-40B4-BE49-F238E27FC236}">
                <a16:creationId xmlns:a16="http://schemas.microsoft.com/office/drawing/2014/main" id="{2154D9AD-9E02-6443-81A3-32989C9DCA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3237622-41DE-7D46-8486-59B6EA2AA11C}"/>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5" name="Symbol zastępczy tekstu 4">
            <a:extLst>
              <a:ext uri="{FF2B5EF4-FFF2-40B4-BE49-F238E27FC236}">
                <a16:creationId xmlns:a16="http://schemas.microsoft.com/office/drawing/2014/main" id="{AD47C5F7-81B8-944D-9D80-A71AE391A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D82E9BFC-A731-2345-8679-7BF7584FD63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7" name="Symbol zastępczy daty 6">
            <a:extLst>
              <a:ext uri="{FF2B5EF4-FFF2-40B4-BE49-F238E27FC236}">
                <a16:creationId xmlns:a16="http://schemas.microsoft.com/office/drawing/2014/main" id="{7B192E5A-5F9C-7848-ADDB-81BA785A1F32}"/>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8" name="Symbol zastępczy stopki 7">
            <a:extLst>
              <a:ext uri="{FF2B5EF4-FFF2-40B4-BE49-F238E27FC236}">
                <a16:creationId xmlns:a16="http://schemas.microsoft.com/office/drawing/2014/main" id="{B30CF553-4D4B-6E42-9386-DE27242C3361}"/>
              </a:ext>
            </a:extLst>
          </p:cNvPr>
          <p:cNvSpPr>
            <a:spLocks noGrp="1"/>
          </p:cNvSpPr>
          <p:nvPr>
            <p:ph type="ftr" sz="quarter" idx="11"/>
          </p:nvPr>
        </p:nvSpPr>
        <p:spPr/>
        <p:txBody>
          <a:bodyPr/>
          <a:lstStyle/>
          <a:p>
            <a:endParaRPr lang="pl-GB"/>
          </a:p>
        </p:txBody>
      </p:sp>
      <p:sp>
        <p:nvSpPr>
          <p:cNvPr id="9" name="Symbol zastępczy numeru slajdu 8">
            <a:extLst>
              <a:ext uri="{FF2B5EF4-FFF2-40B4-BE49-F238E27FC236}">
                <a16:creationId xmlns:a16="http://schemas.microsoft.com/office/drawing/2014/main" id="{E6D186CB-6750-514A-9198-105D83DCC0F6}"/>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142621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C18D54-431A-7344-BB0B-CD073E5BCAE2}"/>
              </a:ext>
            </a:extLst>
          </p:cNvPr>
          <p:cNvSpPr>
            <a:spLocks noGrp="1"/>
          </p:cNvSpPr>
          <p:nvPr>
            <p:ph type="title"/>
          </p:nvPr>
        </p:nvSpPr>
        <p:spPr/>
        <p:txBody>
          <a:bodyPr/>
          <a:lstStyle/>
          <a:p>
            <a:r>
              <a:rPr lang="pl-PL"/>
              <a:t>Kliknij, aby edytować styl</a:t>
            </a:r>
            <a:endParaRPr lang="pl-GB"/>
          </a:p>
        </p:txBody>
      </p:sp>
      <p:sp>
        <p:nvSpPr>
          <p:cNvPr id="3" name="Symbol zastępczy daty 2">
            <a:extLst>
              <a:ext uri="{FF2B5EF4-FFF2-40B4-BE49-F238E27FC236}">
                <a16:creationId xmlns:a16="http://schemas.microsoft.com/office/drawing/2014/main" id="{E79B74E9-54A7-2642-BA52-84B24B32DD7B}"/>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4" name="Symbol zastępczy stopki 3">
            <a:extLst>
              <a:ext uri="{FF2B5EF4-FFF2-40B4-BE49-F238E27FC236}">
                <a16:creationId xmlns:a16="http://schemas.microsoft.com/office/drawing/2014/main" id="{BFD44895-A3E6-CA47-B40C-12AA00365D35}"/>
              </a:ext>
            </a:extLst>
          </p:cNvPr>
          <p:cNvSpPr>
            <a:spLocks noGrp="1"/>
          </p:cNvSpPr>
          <p:nvPr>
            <p:ph type="ftr" sz="quarter" idx="11"/>
          </p:nvPr>
        </p:nvSpPr>
        <p:spPr/>
        <p:txBody>
          <a:bodyPr/>
          <a:lstStyle/>
          <a:p>
            <a:endParaRPr lang="pl-GB"/>
          </a:p>
        </p:txBody>
      </p:sp>
      <p:sp>
        <p:nvSpPr>
          <p:cNvPr id="5" name="Symbol zastępczy numeru slajdu 4">
            <a:extLst>
              <a:ext uri="{FF2B5EF4-FFF2-40B4-BE49-F238E27FC236}">
                <a16:creationId xmlns:a16="http://schemas.microsoft.com/office/drawing/2014/main" id="{750CA9A5-105E-5141-ADF1-ACEFAA0D4707}"/>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156414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B454238-BDD0-A14F-9239-C08A2211CA4F}"/>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3" name="Symbol zastępczy stopki 2">
            <a:extLst>
              <a:ext uri="{FF2B5EF4-FFF2-40B4-BE49-F238E27FC236}">
                <a16:creationId xmlns:a16="http://schemas.microsoft.com/office/drawing/2014/main" id="{9CBBCE1A-3FB4-244C-8687-731EFEC4306D}"/>
              </a:ext>
            </a:extLst>
          </p:cNvPr>
          <p:cNvSpPr>
            <a:spLocks noGrp="1"/>
          </p:cNvSpPr>
          <p:nvPr>
            <p:ph type="ftr" sz="quarter" idx="11"/>
          </p:nvPr>
        </p:nvSpPr>
        <p:spPr/>
        <p:txBody>
          <a:bodyPr/>
          <a:lstStyle/>
          <a:p>
            <a:endParaRPr lang="pl-GB"/>
          </a:p>
        </p:txBody>
      </p:sp>
      <p:sp>
        <p:nvSpPr>
          <p:cNvPr id="4" name="Symbol zastępczy numeru slajdu 3">
            <a:extLst>
              <a:ext uri="{FF2B5EF4-FFF2-40B4-BE49-F238E27FC236}">
                <a16:creationId xmlns:a16="http://schemas.microsoft.com/office/drawing/2014/main" id="{6FA4462C-8C3C-7C46-BDF8-95113DE42C1E}"/>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60075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4B1AE1-96DD-A34E-8CF3-7FFDA7C8AF2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pl-GB"/>
          </a:p>
        </p:txBody>
      </p:sp>
      <p:sp>
        <p:nvSpPr>
          <p:cNvPr id="3" name="Symbol zastępczy zawartości 2">
            <a:extLst>
              <a:ext uri="{FF2B5EF4-FFF2-40B4-BE49-F238E27FC236}">
                <a16:creationId xmlns:a16="http://schemas.microsoft.com/office/drawing/2014/main" id="{688BE147-5740-EF4C-868A-A55B69351D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tekstu 3">
            <a:extLst>
              <a:ext uri="{FF2B5EF4-FFF2-40B4-BE49-F238E27FC236}">
                <a16:creationId xmlns:a16="http://schemas.microsoft.com/office/drawing/2014/main" id="{B790D5DF-DE29-064D-BE7E-6FD0A45D62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FA5BC31-8E62-C046-9E61-62D1ECA3AF43}"/>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6" name="Symbol zastępczy stopki 5">
            <a:extLst>
              <a:ext uri="{FF2B5EF4-FFF2-40B4-BE49-F238E27FC236}">
                <a16:creationId xmlns:a16="http://schemas.microsoft.com/office/drawing/2014/main" id="{0B9A06F4-D10B-C743-8B08-9CEF5F579557}"/>
              </a:ext>
            </a:extLst>
          </p:cNvPr>
          <p:cNvSpPr>
            <a:spLocks noGrp="1"/>
          </p:cNvSpPr>
          <p:nvPr>
            <p:ph type="ftr" sz="quarter" idx="11"/>
          </p:nvPr>
        </p:nvSpPr>
        <p:spPr/>
        <p:txBody>
          <a:bodyPr/>
          <a:lstStyle/>
          <a:p>
            <a:endParaRPr lang="pl-GB"/>
          </a:p>
        </p:txBody>
      </p:sp>
      <p:sp>
        <p:nvSpPr>
          <p:cNvPr id="7" name="Symbol zastępczy numeru slajdu 6">
            <a:extLst>
              <a:ext uri="{FF2B5EF4-FFF2-40B4-BE49-F238E27FC236}">
                <a16:creationId xmlns:a16="http://schemas.microsoft.com/office/drawing/2014/main" id="{84F4FE74-B3B3-E044-BBC5-A0991E84DED9}"/>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1350206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A6B012-62F5-BA41-BFD6-DA72C416639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pl-GB"/>
          </a:p>
        </p:txBody>
      </p:sp>
      <p:sp>
        <p:nvSpPr>
          <p:cNvPr id="3" name="Symbol zastępczy obrazu 2">
            <a:extLst>
              <a:ext uri="{FF2B5EF4-FFF2-40B4-BE49-F238E27FC236}">
                <a16:creationId xmlns:a16="http://schemas.microsoft.com/office/drawing/2014/main" id="{3BC96FB7-B84A-4040-B604-BE620507F6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GB"/>
          </a:p>
        </p:txBody>
      </p:sp>
      <p:sp>
        <p:nvSpPr>
          <p:cNvPr id="4" name="Symbol zastępczy tekstu 3">
            <a:extLst>
              <a:ext uri="{FF2B5EF4-FFF2-40B4-BE49-F238E27FC236}">
                <a16:creationId xmlns:a16="http://schemas.microsoft.com/office/drawing/2014/main" id="{E71303E1-4BD2-4344-9410-AEC31C151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CDAE3D7-ED82-2C41-85C4-D58F3248B801}"/>
              </a:ext>
            </a:extLst>
          </p:cNvPr>
          <p:cNvSpPr>
            <a:spLocks noGrp="1"/>
          </p:cNvSpPr>
          <p:nvPr>
            <p:ph type="dt" sz="half" idx="10"/>
          </p:nvPr>
        </p:nvSpPr>
        <p:spPr/>
        <p:txBody>
          <a:bodyPr/>
          <a:lstStyle/>
          <a:p>
            <a:fld id="{1DE1D25D-177C-F645-8501-D5425D52DC16}" type="datetimeFigureOut">
              <a:rPr lang="pl-GB" smtClean="0"/>
              <a:t>12/30/2020</a:t>
            </a:fld>
            <a:endParaRPr lang="pl-GB"/>
          </a:p>
        </p:txBody>
      </p:sp>
      <p:sp>
        <p:nvSpPr>
          <p:cNvPr id="6" name="Symbol zastępczy stopki 5">
            <a:extLst>
              <a:ext uri="{FF2B5EF4-FFF2-40B4-BE49-F238E27FC236}">
                <a16:creationId xmlns:a16="http://schemas.microsoft.com/office/drawing/2014/main" id="{C22AA491-51D2-4C4C-868A-98ADEEEA4633}"/>
              </a:ext>
            </a:extLst>
          </p:cNvPr>
          <p:cNvSpPr>
            <a:spLocks noGrp="1"/>
          </p:cNvSpPr>
          <p:nvPr>
            <p:ph type="ftr" sz="quarter" idx="11"/>
          </p:nvPr>
        </p:nvSpPr>
        <p:spPr/>
        <p:txBody>
          <a:bodyPr/>
          <a:lstStyle/>
          <a:p>
            <a:endParaRPr lang="pl-GB"/>
          </a:p>
        </p:txBody>
      </p:sp>
      <p:sp>
        <p:nvSpPr>
          <p:cNvPr id="7" name="Symbol zastępczy numeru slajdu 6">
            <a:extLst>
              <a:ext uri="{FF2B5EF4-FFF2-40B4-BE49-F238E27FC236}">
                <a16:creationId xmlns:a16="http://schemas.microsoft.com/office/drawing/2014/main" id="{14996964-D107-B14B-AACD-1D86E9421D59}"/>
              </a:ext>
            </a:extLst>
          </p:cNvPr>
          <p:cNvSpPr>
            <a:spLocks noGrp="1"/>
          </p:cNvSpPr>
          <p:nvPr>
            <p:ph type="sldNum" sz="quarter" idx="12"/>
          </p:nvPr>
        </p:nvSpPr>
        <p:spPr/>
        <p:txBody>
          <a:bodyPr/>
          <a:lstStyle/>
          <a:p>
            <a:fld id="{0A1F62EC-2178-DA4E-A004-E4CAE0B6915F}" type="slidenum">
              <a:rPr lang="pl-GB" smtClean="0"/>
              <a:t>‹#›</a:t>
            </a:fld>
            <a:endParaRPr lang="pl-GB"/>
          </a:p>
        </p:txBody>
      </p:sp>
    </p:spTree>
    <p:extLst>
      <p:ext uri="{BB962C8B-B14F-4D97-AF65-F5344CB8AC3E}">
        <p14:creationId xmlns:p14="http://schemas.microsoft.com/office/powerpoint/2010/main" val="1392605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421071C-31DB-F04F-BBCC-4668DADF3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pl-GB"/>
          </a:p>
        </p:txBody>
      </p:sp>
      <p:sp>
        <p:nvSpPr>
          <p:cNvPr id="3" name="Symbol zastępczy tekstu 2">
            <a:extLst>
              <a:ext uri="{FF2B5EF4-FFF2-40B4-BE49-F238E27FC236}">
                <a16:creationId xmlns:a16="http://schemas.microsoft.com/office/drawing/2014/main" id="{FDC37A88-D002-2F42-B59D-25478EA50C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daty 3">
            <a:extLst>
              <a:ext uri="{FF2B5EF4-FFF2-40B4-BE49-F238E27FC236}">
                <a16:creationId xmlns:a16="http://schemas.microsoft.com/office/drawing/2014/main" id="{AA9CAE81-F69B-CD43-9628-C8B3CE23EE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1D25D-177C-F645-8501-D5425D52DC16}" type="datetimeFigureOut">
              <a:rPr lang="pl-GB" smtClean="0"/>
              <a:t>12/30/2020</a:t>
            </a:fld>
            <a:endParaRPr lang="pl-GB"/>
          </a:p>
        </p:txBody>
      </p:sp>
      <p:sp>
        <p:nvSpPr>
          <p:cNvPr id="5" name="Symbol zastępczy stopki 4">
            <a:extLst>
              <a:ext uri="{FF2B5EF4-FFF2-40B4-BE49-F238E27FC236}">
                <a16:creationId xmlns:a16="http://schemas.microsoft.com/office/drawing/2014/main" id="{8AD4B367-3ED7-7B4F-AB59-13CC4361A9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GB"/>
          </a:p>
        </p:txBody>
      </p:sp>
      <p:sp>
        <p:nvSpPr>
          <p:cNvPr id="6" name="Symbol zastępczy numeru slajdu 5">
            <a:extLst>
              <a:ext uri="{FF2B5EF4-FFF2-40B4-BE49-F238E27FC236}">
                <a16:creationId xmlns:a16="http://schemas.microsoft.com/office/drawing/2014/main" id="{FD03C6CA-E9C0-9946-8C41-0E802C9560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F62EC-2178-DA4E-A004-E4CAE0B6915F}" type="slidenum">
              <a:rPr lang="pl-GB" smtClean="0"/>
              <a:t>‹#›</a:t>
            </a:fld>
            <a:endParaRPr lang="pl-GB"/>
          </a:p>
        </p:txBody>
      </p:sp>
    </p:spTree>
    <p:extLst>
      <p:ext uri="{BB962C8B-B14F-4D97-AF65-F5344CB8AC3E}">
        <p14:creationId xmlns:p14="http://schemas.microsoft.com/office/powerpoint/2010/main" val="2972344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ww.nspcc.org.uk/" TargetMode="External"/><Relationship Id="rId2" Type="http://schemas.openxmlformats.org/officeDocument/2006/relationships/hyperlink" Target="http://en.wikipedia.org/wiki/Domestic_Violence%2C_Crime_and_Victims_Act_2004" TargetMode="External"/><Relationship Id="rId1" Type="http://schemas.openxmlformats.org/officeDocument/2006/relationships/slideLayout" Target="../slideLayouts/slideLayout2.xml"/><Relationship Id="rId6" Type="http://schemas.openxmlformats.org/officeDocument/2006/relationships/hyperlink" Target="http://www.education.gov.uk/childrenandyoungpeople/safeguardingchildren/reviews/a0068869/scrs" TargetMode="External"/><Relationship Id="rId5" Type="http://schemas.openxmlformats.org/officeDocument/2006/relationships/hyperlink" Target="http://www.hcpc-uk.org/" TargetMode="External"/><Relationship Id="rId4" Type="http://schemas.openxmlformats.org/officeDocument/2006/relationships/hyperlink" Target="http://www.communitycare.co.uk/Hom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04B802DB-5E51-6F4B-8E5F-2D693F57C870}"/>
              </a:ext>
            </a:extLst>
          </p:cNvPr>
          <p:cNvSpPr>
            <a:spLocks noGrp="1"/>
          </p:cNvSpPr>
          <p:nvPr>
            <p:ph type="ctrTitle"/>
          </p:nvPr>
        </p:nvSpPr>
        <p:spPr>
          <a:xfrm>
            <a:off x="195262" y="4485012"/>
            <a:ext cx="6801321" cy="1737360"/>
          </a:xfrm>
        </p:spPr>
        <p:txBody>
          <a:bodyPr anchor="ctr">
            <a:noAutofit/>
          </a:bodyPr>
          <a:lstStyle/>
          <a:p>
            <a:pPr algn="r">
              <a:lnSpc>
                <a:spcPct val="150000"/>
              </a:lnSpc>
            </a:pPr>
            <a:r>
              <a:rPr lang="pl-GB" sz="3200" dirty="0">
                <a:latin typeface="Arial" panose="020B0604020202020204" pitchFamily="34" charset="0"/>
                <a:cs typeface="Arial" panose="020B0604020202020204" pitchFamily="34" charset="0"/>
              </a:rPr>
              <a:t>Becoming a worker </a:t>
            </a:r>
            <a:br>
              <a:rPr lang="pl-GB" sz="3200" dirty="0">
                <a:latin typeface="Arial" panose="020B0604020202020204" pitchFamily="34" charset="0"/>
                <a:cs typeface="Arial" panose="020B0604020202020204" pitchFamily="34" charset="0"/>
              </a:rPr>
            </a:br>
            <a:r>
              <a:rPr lang="pl-GB" sz="3200" dirty="0">
                <a:latin typeface="Arial" panose="020B0604020202020204" pitchFamily="34" charset="0"/>
                <a:cs typeface="Arial" panose="020B0604020202020204" pitchFamily="34" charset="0"/>
              </a:rPr>
              <a:t>in a Social Care filed</a:t>
            </a:r>
            <a:br>
              <a:rPr lang="pl-GB" sz="3200" dirty="0">
                <a:latin typeface="Arial" panose="020B0604020202020204" pitchFamily="34" charset="0"/>
                <a:cs typeface="Arial" panose="020B0604020202020204" pitchFamily="34" charset="0"/>
              </a:rPr>
            </a:br>
            <a:r>
              <a:rPr lang="pl-GB" sz="3200" dirty="0">
                <a:latin typeface="Arial" panose="020B0604020202020204" pitchFamily="34" charset="0"/>
                <a:cs typeface="Arial" panose="020B0604020202020204" pitchFamily="34" charset="0"/>
              </a:rPr>
              <a:t> United Kingdom- INTRODUCING FAMILY STAR PROGRAM  </a:t>
            </a:r>
          </a:p>
        </p:txBody>
      </p:sp>
      <p:sp>
        <p:nvSpPr>
          <p:cNvPr id="3" name="Podtytuł 2">
            <a:extLst>
              <a:ext uri="{FF2B5EF4-FFF2-40B4-BE49-F238E27FC236}">
                <a16:creationId xmlns:a16="http://schemas.microsoft.com/office/drawing/2014/main" id="{F3E76BAA-E12A-BE47-A4C0-68E317894AA0}"/>
              </a:ext>
            </a:extLst>
          </p:cNvPr>
          <p:cNvSpPr>
            <a:spLocks noGrp="1"/>
          </p:cNvSpPr>
          <p:nvPr>
            <p:ph type="subTitle" idx="1"/>
          </p:nvPr>
        </p:nvSpPr>
        <p:spPr>
          <a:xfrm>
            <a:off x="7800392" y="4525347"/>
            <a:ext cx="4862511" cy="1737360"/>
          </a:xfrm>
        </p:spPr>
        <p:txBody>
          <a:bodyPr anchor="ctr">
            <a:normAutofit/>
          </a:bodyPr>
          <a:lstStyle/>
          <a:p>
            <a:pPr algn="l"/>
            <a:r>
              <a:rPr lang="pl-GB" sz="2000" dirty="0">
                <a:latin typeface="Arial" panose="020B0604020202020204" pitchFamily="34" charset="0"/>
                <a:cs typeface="Arial" panose="020B0604020202020204" pitchFamily="34" charset="0"/>
              </a:rPr>
              <a:t>Professional Capabilities framework </a:t>
            </a:r>
          </a:p>
          <a:p>
            <a:pPr algn="l"/>
            <a:r>
              <a:rPr lang="pl-GB" sz="2000" dirty="0">
                <a:latin typeface="Arial" panose="020B0604020202020204" pitchFamily="34" charset="0"/>
                <a:cs typeface="Arial" panose="020B0604020202020204" pitchFamily="34" charset="0"/>
              </a:rPr>
              <a:t>for Social Workers LEVEL UP </a:t>
            </a:r>
          </a:p>
        </p:txBody>
      </p:sp>
      <p:sp>
        <p:nvSpPr>
          <p:cNvPr id="19" name="Oval 18">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7" name="Straight Connector 26">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ytuł 1">
            <a:extLst>
              <a:ext uri="{FF2B5EF4-FFF2-40B4-BE49-F238E27FC236}">
                <a16:creationId xmlns:a16="http://schemas.microsoft.com/office/drawing/2014/main" id="{E75CC3EA-6426-A040-9C5A-140EB2690551}"/>
              </a:ext>
            </a:extLst>
          </p:cNvPr>
          <p:cNvSpPr txBox="1">
            <a:spLocks/>
          </p:cNvSpPr>
          <p:nvPr/>
        </p:nvSpPr>
        <p:spPr>
          <a:xfrm>
            <a:off x="-470903" y="-556151"/>
            <a:ext cx="6801321" cy="173736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50000"/>
              </a:lnSpc>
            </a:pPr>
            <a:r>
              <a:rPr lang="pl-GB" sz="3200" dirty="0">
                <a:latin typeface="Arial" panose="020B0604020202020204" pitchFamily="34" charset="0"/>
                <a:cs typeface="Arial" panose="020B0604020202020204" pitchFamily="34" charset="0"/>
              </a:rPr>
              <a:t>BRADFORD 19 AUGUST 2020 </a:t>
            </a:r>
          </a:p>
        </p:txBody>
      </p:sp>
      <p:pic>
        <p:nvPicPr>
          <p:cNvPr id="5" name="Obraz 4">
            <a:extLst>
              <a:ext uri="{FF2B5EF4-FFF2-40B4-BE49-F238E27FC236}">
                <a16:creationId xmlns:a16="http://schemas.microsoft.com/office/drawing/2014/main" id="{2AC67539-6FD0-4340-93BA-7F67447AC043}"/>
              </a:ext>
            </a:extLst>
          </p:cNvPr>
          <p:cNvPicPr>
            <a:picLocks noChangeAspect="1"/>
          </p:cNvPicPr>
          <p:nvPr/>
        </p:nvPicPr>
        <p:blipFill>
          <a:blip r:embed="rId2"/>
          <a:stretch>
            <a:fillRect/>
          </a:stretch>
        </p:blipFill>
        <p:spPr>
          <a:xfrm>
            <a:off x="8652229" y="170167"/>
            <a:ext cx="3158836" cy="2872047"/>
          </a:xfrm>
          <a:prstGeom prst="rect">
            <a:avLst/>
          </a:prstGeom>
        </p:spPr>
      </p:pic>
      <p:pic>
        <p:nvPicPr>
          <p:cNvPr id="13" name="Obraz 12">
            <a:extLst>
              <a:ext uri="{FF2B5EF4-FFF2-40B4-BE49-F238E27FC236}">
                <a16:creationId xmlns:a16="http://schemas.microsoft.com/office/drawing/2014/main" id="{C1844541-A30E-4392-9396-060CBCEE30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3180" y="3098951"/>
            <a:ext cx="2364097" cy="903555"/>
          </a:xfrm>
          <a:prstGeom prst="rect">
            <a:avLst/>
          </a:prstGeom>
        </p:spPr>
      </p:pic>
    </p:spTree>
    <p:extLst>
      <p:ext uri="{BB962C8B-B14F-4D97-AF65-F5344CB8AC3E}">
        <p14:creationId xmlns:p14="http://schemas.microsoft.com/office/powerpoint/2010/main" val="2597904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Symbol zastępczy zawartości 2">
            <a:extLst>
              <a:ext uri="{FF2B5EF4-FFF2-40B4-BE49-F238E27FC236}">
                <a16:creationId xmlns:a16="http://schemas.microsoft.com/office/drawing/2014/main" id="{A51DE52E-BB95-4B26-BA66-09F340828F5E}"/>
              </a:ext>
            </a:extLst>
          </p:cNvPr>
          <p:cNvGraphicFramePr>
            <a:graphicFrameLocks noGrp="1"/>
          </p:cNvGraphicFramePr>
          <p:nvPr>
            <p:ph idx="1"/>
            <p:extLst>
              <p:ext uri="{D42A27DB-BD31-4B8C-83A1-F6EECF244321}">
                <p14:modId xmlns:p14="http://schemas.microsoft.com/office/powerpoint/2010/main" val="3137196161"/>
              </p:ext>
            </p:extLst>
          </p:nvPr>
        </p:nvGraphicFramePr>
        <p:xfrm>
          <a:off x="506719" y="2557463"/>
          <a:ext cx="11480493" cy="4100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ole tekstowe 1">
            <a:extLst>
              <a:ext uri="{FF2B5EF4-FFF2-40B4-BE49-F238E27FC236}">
                <a16:creationId xmlns:a16="http://schemas.microsoft.com/office/drawing/2014/main" id="{4D9D6288-A66D-CF47-90C7-0AB6329256A0}"/>
              </a:ext>
            </a:extLst>
          </p:cNvPr>
          <p:cNvSpPr txBox="1"/>
          <p:nvPr/>
        </p:nvSpPr>
        <p:spPr>
          <a:xfrm>
            <a:off x="4463745" y="976858"/>
            <a:ext cx="7372350" cy="800219"/>
          </a:xfrm>
          <a:prstGeom prst="rect">
            <a:avLst/>
          </a:prstGeom>
          <a:noFill/>
        </p:spPr>
        <p:txBody>
          <a:bodyPr wrap="square" rtlCol="0">
            <a:spAutoFit/>
          </a:bodyPr>
          <a:lstStyle/>
          <a:p>
            <a:r>
              <a:rPr lang="pl-GB" sz="2800" b="1" dirty="0">
                <a:solidFill>
                  <a:schemeClr val="bg1"/>
                </a:solidFill>
                <a:latin typeface="Arial" panose="020B0604020202020204" pitchFamily="34" charset="0"/>
                <a:cs typeface="Arial" panose="020B0604020202020204" pitchFamily="34" charset="0"/>
              </a:rPr>
              <a:t>Key areas of skill</a:t>
            </a:r>
            <a:endParaRPr lang="pl-GB" sz="2800" dirty="0">
              <a:solidFill>
                <a:schemeClr val="bg1"/>
              </a:solidFill>
              <a:latin typeface="Arial" panose="020B0604020202020204" pitchFamily="34" charset="0"/>
              <a:cs typeface="Arial" panose="020B0604020202020204" pitchFamily="34" charset="0"/>
            </a:endParaRPr>
          </a:p>
          <a:p>
            <a:endParaRPr lang="pl-GB" dirty="0"/>
          </a:p>
        </p:txBody>
      </p:sp>
    </p:spTree>
    <p:extLst>
      <p:ext uri="{BB962C8B-B14F-4D97-AF65-F5344CB8AC3E}">
        <p14:creationId xmlns:p14="http://schemas.microsoft.com/office/powerpoint/2010/main" val="492745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Symbol zastępczy zawartości 2">
            <a:extLst>
              <a:ext uri="{FF2B5EF4-FFF2-40B4-BE49-F238E27FC236}">
                <a16:creationId xmlns:a16="http://schemas.microsoft.com/office/drawing/2014/main" id="{318BE84D-860F-4065-A36B-832B04BAA4EF}"/>
              </a:ext>
            </a:extLst>
          </p:cNvPr>
          <p:cNvGraphicFramePr>
            <a:graphicFrameLocks noGrp="1"/>
          </p:cNvGraphicFramePr>
          <p:nvPr>
            <p:ph idx="1"/>
            <p:extLst>
              <p:ext uri="{D42A27DB-BD31-4B8C-83A1-F6EECF244321}">
                <p14:modId xmlns:p14="http://schemas.microsoft.com/office/powerpoint/2010/main" val="1577852105"/>
              </p:ext>
            </p:extLst>
          </p:nvPr>
        </p:nvGraphicFramePr>
        <p:xfrm>
          <a:off x="514349" y="2486025"/>
          <a:ext cx="11115675" cy="3943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rostokąt 1">
            <a:extLst>
              <a:ext uri="{FF2B5EF4-FFF2-40B4-BE49-F238E27FC236}">
                <a16:creationId xmlns:a16="http://schemas.microsoft.com/office/drawing/2014/main" id="{C48D7305-1858-9346-936D-DBB0F5C5ECCE}"/>
              </a:ext>
            </a:extLst>
          </p:cNvPr>
          <p:cNvSpPr/>
          <p:nvPr/>
        </p:nvSpPr>
        <p:spPr>
          <a:xfrm>
            <a:off x="1873892" y="805433"/>
            <a:ext cx="8443912" cy="1143070"/>
          </a:xfrm>
          <a:prstGeom prst="rect">
            <a:avLst/>
          </a:prstGeom>
        </p:spPr>
        <p:txBody>
          <a:bodyPr wrap="square">
            <a:spAutoFit/>
          </a:bodyPr>
          <a:lstStyle/>
          <a:p>
            <a:pPr algn="ctr" fontAlgn="base">
              <a:lnSpc>
                <a:spcPct val="150000"/>
              </a:lnSpc>
            </a:pPr>
            <a:r>
              <a:rPr lang="pl-PL" sz="2400" b="1" dirty="0">
                <a:solidFill>
                  <a:schemeClr val="bg1"/>
                </a:solidFill>
                <a:latin typeface="Arial" panose="020B0604020202020204" pitchFamily="34" charset="0"/>
                <a:cs typeface="Arial" panose="020B0604020202020204" pitchFamily="34" charset="0"/>
              </a:rPr>
              <a:t>To be </a:t>
            </a:r>
            <a:r>
              <a:rPr lang="pl-PL" sz="2400" b="1" dirty="0" err="1">
                <a:solidFill>
                  <a:schemeClr val="bg1"/>
                </a:solidFill>
                <a:latin typeface="Arial" panose="020B0604020202020204" pitchFamily="34" charset="0"/>
                <a:cs typeface="Arial" panose="020B0604020202020204" pitchFamily="34" charset="0"/>
              </a:rPr>
              <a:t>able</a:t>
            </a:r>
            <a:r>
              <a:rPr lang="pl-PL" sz="2400" b="1" dirty="0">
                <a:solidFill>
                  <a:schemeClr val="bg1"/>
                </a:solidFill>
                <a:latin typeface="Arial" panose="020B0604020202020204" pitchFamily="34" charset="0"/>
                <a:cs typeface="Arial" panose="020B0604020202020204" pitchFamily="34" charset="0"/>
              </a:rPr>
              <a:t> to </a:t>
            </a:r>
            <a:r>
              <a:rPr lang="pl-PL" sz="2400" b="1" dirty="0" err="1">
                <a:solidFill>
                  <a:schemeClr val="bg1"/>
                </a:solidFill>
                <a:latin typeface="Arial" panose="020B0604020202020204" pitchFamily="34" charset="0"/>
                <a:cs typeface="Arial" panose="020B0604020202020204" pitchFamily="34" charset="0"/>
              </a:rPr>
              <a:t>work</a:t>
            </a:r>
            <a:r>
              <a:rPr lang="pl-PL" sz="2400" b="1" dirty="0">
                <a:solidFill>
                  <a:schemeClr val="bg1"/>
                </a:solidFill>
                <a:latin typeface="Arial" panose="020B0604020202020204" pitchFamily="34" charset="0"/>
                <a:cs typeface="Arial" panose="020B0604020202020204" pitchFamily="34" charset="0"/>
              </a:rPr>
              <a:t> in the </a:t>
            </a:r>
            <a:r>
              <a:rPr lang="pl-PL" sz="2400" b="1" dirty="0" err="1">
                <a:solidFill>
                  <a:schemeClr val="bg1"/>
                </a:solidFill>
                <a:latin typeface="Arial" panose="020B0604020202020204" pitchFamily="34" charset="0"/>
                <a:cs typeface="Arial" panose="020B0604020202020204" pitchFamily="34" charset="0"/>
              </a:rPr>
              <a:t>Social</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Care</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filed</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you</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must</a:t>
            </a:r>
            <a:r>
              <a:rPr lang="pl-PL" sz="2400" b="1" dirty="0">
                <a:solidFill>
                  <a:schemeClr val="bg1"/>
                </a:solidFill>
                <a:latin typeface="Arial" panose="020B0604020202020204" pitchFamily="34" charset="0"/>
                <a:cs typeface="Arial" panose="020B0604020202020204" pitchFamily="34" charset="0"/>
              </a:rPr>
              <a:t> be </a:t>
            </a:r>
            <a:r>
              <a:rPr lang="pl-PL" sz="2400" b="1" dirty="0" err="1">
                <a:solidFill>
                  <a:schemeClr val="bg1"/>
                </a:solidFill>
                <a:latin typeface="Arial" panose="020B0604020202020204" pitchFamily="34" charset="0"/>
                <a:cs typeface="Arial" panose="020B0604020202020204" pitchFamily="34" charset="0"/>
              </a:rPr>
              <a:t>familiar</a:t>
            </a:r>
            <a:r>
              <a:rPr lang="pl-PL" sz="2400" b="1" dirty="0">
                <a:solidFill>
                  <a:schemeClr val="bg1"/>
                </a:solidFill>
                <a:latin typeface="Arial" panose="020B0604020202020204" pitchFamily="34" charset="0"/>
                <a:cs typeface="Arial" panose="020B0604020202020204" pitchFamily="34" charset="0"/>
              </a:rPr>
              <a:t> with the </a:t>
            </a:r>
            <a:r>
              <a:rPr lang="pl-PL" sz="2400" b="1" dirty="0" err="1">
                <a:solidFill>
                  <a:schemeClr val="bg1"/>
                </a:solidFill>
                <a:latin typeface="Arial" panose="020B0604020202020204" pitchFamily="34" charset="0"/>
                <a:cs typeface="Arial" panose="020B0604020202020204" pitchFamily="34" charset="0"/>
              </a:rPr>
              <a:t>Key</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Legislation</a:t>
            </a:r>
            <a:r>
              <a:rPr lang="pl-PL" sz="2400" b="1" dirty="0">
                <a:solidFill>
                  <a:schemeClr val="bg1"/>
                </a:solidFill>
                <a:latin typeface="Arial" panose="020B0604020202020204" pitchFamily="34" charset="0"/>
                <a:cs typeface="Arial" panose="020B0604020202020204" pitchFamily="34" charset="0"/>
              </a:rPr>
              <a:t> for </a:t>
            </a:r>
            <a:r>
              <a:rPr lang="pl-PL" sz="2400" b="1" dirty="0" err="1">
                <a:solidFill>
                  <a:schemeClr val="bg1"/>
                </a:solidFill>
                <a:latin typeface="Arial" panose="020B0604020202020204" pitchFamily="34" charset="0"/>
                <a:cs typeface="Arial" panose="020B0604020202020204" pitchFamily="34" charset="0"/>
              </a:rPr>
              <a:t>Adult</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Social</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Care</a:t>
            </a:r>
            <a:endParaRPr lang="pl-PL"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00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Symbol zastępczy zawartości 2">
            <a:extLst>
              <a:ext uri="{FF2B5EF4-FFF2-40B4-BE49-F238E27FC236}">
                <a16:creationId xmlns:a16="http://schemas.microsoft.com/office/drawing/2014/main" id="{14B057F8-EC50-4C6D-8C06-C4727F4E9EB5}"/>
              </a:ext>
            </a:extLst>
          </p:cNvPr>
          <p:cNvGraphicFramePr>
            <a:graphicFrameLocks noGrp="1"/>
          </p:cNvGraphicFramePr>
          <p:nvPr>
            <p:ph idx="1"/>
            <p:extLst>
              <p:ext uri="{D42A27DB-BD31-4B8C-83A1-F6EECF244321}">
                <p14:modId xmlns:p14="http://schemas.microsoft.com/office/powerpoint/2010/main" val="3615085842"/>
              </p:ext>
            </p:extLst>
          </p:nvPr>
        </p:nvGraphicFramePr>
        <p:xfrm>
          <a:off x="355601" y="2357438"/>
          <a:ext cx="11480494" cy="38622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ole tekstowe 1">
            <a:extLst>
              <a:ext uri="{FF2B5EF4-FFF2-40B4-BE49-F238E27FC236}">
                <a16:creationId xmlns:a16="http://schemas.microsoft.com/office/drawing/2014/main" id="{72C0758C-3CE7-D049-B0F3-75D865C43582}"/>
              </a:ext>
            </a:extLst>
          </p:cNvPr>
          <p:cNvSpPr txBox="1"/>
          <p:nvPr/>
        </p:nvSpPr>
        <p:spPr>
          <a:xfrm>
            <a:off x="1036320" y="638304"/>
            <a:ext cx="10119360" cy="1477328"/>
          </a:xfrm>
          <a:prstGeom prst="rect">
            <a:avLst/>
          </a:prstGeom>
          <a:noFill/>
        </p:spPr>
        <p:txBody>
          <a:bodyPr wrap="square" rtlCol="0">
            <a:spAutoFit/>
          </a:bodyPr>
          <a:lstStyle/>
          <a:p>
            <a:pPr algn="ctr">
              <a:lnSpc>
                <a:spcPct val="150000"/>
              </a:lnSpc>
            </a:pPr>
            <a:r>
              <a:rPr lang="pl-PL" sz="2400" b="1" dirty="0">
                <a:solidFill>
                  <a:schemeClr val="bg1"/>
                </a:solidFill>
                <a:latin typeface="Arial" panose="020B0604020202020204" pitchFamily="34" charset="0"/>
                <a:cs typeface="Arial" panose="020B0604020202020204" pitchFamily="34" charset="0"/>
              </a:rPr>
              <a:t>To be </a:t>
            </a:r>
            <a:r>
              <a:rPr lang="pl-PL" sz="2400" b="1" dirty="0" err="1">
                <a:solidFill>
                  <a:schemeClr val="bg1"/>
                </a:solidFill>
                <a:latin typeface="Arial" panose="020B0604020202020204" pitchFamily="34" charset="0"/>
                <a:cs typeface="Arial" panose="020B0604020202020204" pitchFamily="34" charset="0"/>
              </a:rPr>
              <a:t>able</a:t>
            </a:r>
            <a:r>
              <a:rPr lang="pl-PL" sz="2400" b="1" dirty="0">
                <a:solidFill>
                  <a:schemeClr val="bg1"/>
                </a:solidFill>
                <a:latin typeface="Arial" panose="020B0604020202020204" pitchFamily="34" charset="0"/>
                <a:cs typeface="Arial" panose="020B0604020202020204" pitchFamily="34" charset="0"/>
              </a:rPr>
              <a:t> to </a:t>
            </a:r>
            <a:r>
              <a:rPr lang="pl-PL" sz="2400" b="1" dirty="0" err="1">
                <a:solidFill>
                  <a:schemeClr val="bg1"/>
                </a:solidFill>
                <a:latin typeface="Arial" panose="020B0604020202020204" pitchFamily="34" charset="0"/>
                <a:cs typeface="Arial" panose="020B0604020202020204" pitchFamily="34" charset="0"/>
              </a:rPr>
              <a:t>work</a:t>
            </a:r>
            <a:r>
              <a:rPr lang="pl-PL" sz="2400" b="1" dirty="0">
                <a:solidFill>
                  <a:schemeClr val="bg1"/>
                </a:solidFill>
                <a:latin typeface="Arial" panose="020B0604020202020204" pitchFamily="34" charset="0"/>
                <a:cs typeface="Arial" panose="020B0604020202020204" pitchFamily="34" charset="0"/>
              </a:rPr>
              <a:t> in the </a:t>
            </a:r>
            <a:r>
              <a:rPr lang="pl-PL" sz="2400" b="1" dirty="0" err="1">
                <a:solidFill>
                  <a:schemeClr val="bg1"/>
                </a:solidFill>
                <a:latin typeface="Arial" panose="020B0604020202020204" pitchFamily="34" charset="0"/>
                <a:cs typeface="Arial" panose="020B0604020202020204" pitchFamily="34" charset="0"/>
              </a:rPr>
              <a:t>Social</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Care</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filed</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you</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must</a:t>
            </a:r>
            <a:r>
              <a:rPr lang="pl-PL" sz="2400" b="1" dirty="0">
                <a:solidFill>
                  <a:schemeClr val="bg1"/>
                </a:solidFill>
                <a:latin typeface="Arial" panose="020B0604020202020204" pitchFamily="34" charset="0"/>
                <a:cs typeface="Arial" panose="020B0604020202020204" pitchFamily="34" charset="0"/>
              </a:rPr>
              <a:t> be </a:t>
            </a:r>
            <a:r>
              <a:rPr lang="pl-PL" sz="2400" b="1" dirty="0" err="1">
                <a:solidFill>
                  <a:schemeClr val="bg1"/>
                </a:solidFill>
                <a:latin typeface="Arial" panose="020B0604020202020204" pitchFamily="34" charset="0"/>
                <a:cs typeface="Arial" panose="020B0604020202020204" pitchFamily="34" charset="0"/>
              </a:rPr>
              <a:t>familiar</a:t>
            </a:r>
            <a:r>
              <a:rPr lang="pl-PL" sz="2400" b="1" dirty="0">
                <a:solidFill>
                  <a:schemeClr val="bg1"/>
                </a:solidFill>
                <a:latin typeface="Arial" panose="020B0604020202020204" pitchFamily="34" charset="0"/>
                <a:cs typeface="Arial" panose="020B0604020202020204" pitchFamily="34" charset="0"/>
              </a:rPr>
              <a:t> with the </a:t>
            </a:r>
            <a:r>
              <a:rPr lang="pl-PL" sz="2400" b="1" dirty="0" err="1">
                <a:solidFill>
                  <a:schemeClr val="bg1"/>
                </a:solidFill>
                <a:latin typeface="Arial" panose="020B0604020202020204" pitchFamily="34" charset="0"/>
                <a:cs typeface="Arial" panose="020B0604020202020204" pitchFamily="34" charset="0"/>
              </a:rPr>
              <a:t>Key</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Legislation</a:t>
            </a:r>
            <a:r>
              <a:rPr lang="pl-PL" sz="2400" b="1" dirty="0">
                <a:solidFill>
                  <a:schemeClr val="bg1"/>
                </a:solidFill>
                <a:latin typeface="Arial" panose="020B0604020202020204" pitchFamily="34" charset="0"/>
                <a:cs typeface="Arial" panose="020B0604020202020204" pitchFamily="34" charset="0"/>
              </a:rPr>
              <a:t> for </a:t>
            </a:r>
            <a:r>
              <a:rPr lang="pl-PL" sz="2400" b="1" dirty="0" err="1">
                <a:solidFill>
                  <a:schemeClr val="bg1"/>
                </a:solidFill>
                <a:latin typeface="Arial" panose="020B0604020202020204" pitchFamily="34" charset="0"/>
                <a:cs typeface="Arial" panose="020B0604020202020204" pitchFamily="34" charset="0"/>
              </a:rPr>
              <a:t>Adult</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Social</a:t>
            </a:r>
            <a:r>
              <a:rPr lang="pl-PL" sz="2400" b="1" dirty="0">
                <a:solidFill>
                  <a:schemeClr val="bg1"/>
                </a:solidFill>
                <a:latin typeface="Arial" panose="020B0604020202020204" pitchFamily="34" charset="0"/>
                <a:cs typeface="Arial" panose="020B0604020202020204" pitchFamily="34" charset="0"/>
              </a:rPr>
              <a:t> </a:t>
            </a:r>
            <a:r>
              <a:rPr lang="pl-PL" sz="2400" b="1" dirty="0" err="1">
                <a:solidFill>
                  <a:schemeClr val="bg1"/>
                </a:solidFill>
                <a:latin typeface="Arial" panose="020B0604020202020204" pitchFamily="34" charset="0"/>
                <a:cs typeface="Arial" panose="020B0604020202020204" pitchFamily="34" charset="0"/>
              </a:rPr>
              <a:t>Care</a:t>
            </a:r>
            <a:endParaRPr lang="pl-PL" sz="2400" dirty="0">
              <a:solidFill>
                <a:schemeClr val="bg1"/>
              </a:solidFill>
              <a:latin typeface="Arial" panose="020B0604020202020204" pitchFamily="34" charset="0"/>
              <a:cs typeface="Arial" panose="020B0604020202020204" pitchFamily="34" charset="0"/>
            </a:endParaRPr>
          </a:p>
          <a:p>
            <a:endParaRPr lang="pl-GB" dirty="0"/>
          </a:p>
        </p:txBody>
      </p:sp>
    </p:spTree>
    <p:extLst>
      <p:ext uri="{BB962C8B-B14F-4D97-AF65-F5344CB8AC3E}">
        <p14:creationId xmlns:p14="http://schemas.microsoft.com/office/powerpoint/2010/main" val="84102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3FE79C5-85A4-464A-B497-2B5537E9B5FD}"/>
              </a:ext>
            </a:extLst>
          </p:cNvPr>
          <p:cNvSpPr>
            <a:spLocks noGrp="1"/>
          </p:cNvSpPr>
          <p:nvPr>
            <p:ph type="title"/>
          </p:nvPr>
        </p:nvSpPr>
        <p:spPr>
          <a:xfrm>
            <a:off x="686834" y="591344"/>
            <a:ext cx="3200400" cy="5585619"/>
          </a:xfrm>
        </p:spPr>
        <p:txBody>
          <a:bodyPr>
            <a:normAutofit/>
          </a:bodyPr>
          <a:lstStyle/>
          <a:p>
            <a:r>
              <a:rPr lang="pl-GB" dirty="0">
                <a:solidFill>
                  <a:srgbClr val="FFFFFF"/>
                </a:solidFill>
              </a:rPr>
              <a:t>Additional Source of Useful Information </a:t>
            </a:r>
            <a:br>
              <a:rPr lang="pl-GB" dirty="0">
                <a:solidFill>
                  <a:srgbClr val="FFFFFF"/>
                </a:solidFill>
              </a:rPr>
            </a:br>
            <a:br>
              <a:rPr lang="pl-GB" dirty="0">
                <a:solidFill>
                  <a:srgbClr val="FFFFFF"/>
                </a:solidFill>
              </a:rPr>
            </a:br>
            <a:r>
              <a:rPr lang="pl-GB" dirty="0">
                <a:solidFill>
                  <a:srgbClr val="FFFFFF"/>
                </a:solidFill>
              </a:rPr>
              <a:t>United Kingdom </a:t>
            </a:r>
          </a:p>
        </p:txBody>
      </p:sp>
      <p:sp>
        <p:nvSpPr>
          <p:cNvPr id="3" name="Symbol zastępczy zawartości 2">
            <a:extLst>
              <a:ext uri="{FF2B5EF4-FFF2-40B4-BE49-F238E27FC236}">
                <a16:creationId xmlns:a16="http://schemas.microsoft.com/office/drawing/2014/main" id="{7589D827-DCF2-E845-A80C-A1FDC169EBFD}"/>
              </a:ext>
            </a:extLst>
          </p:cNvPr>
          <p:cNvSpPr>
            <a:spLocks noGrp="1"/>
          </p:cNvSpPr>
          <p:nvPr>
            <p:ph idx="1"/>
          </p:nvPr>
        </p:nvSpPr>
        <p:spPr>
          <a:xfrm>
            <a:off x="4219655" y="323381"/>
            <a:ext cx="7919957" cy="6538912"/>
          </a:xfrm>
        </p:spPr>
        <p:txBody>
          <a:bodyPr anchor="ctr">
            <a:normAutofit fontScale="77500" lnSpcReduction="20000"/>
          </a:bodyPr>
          <a:lstStyle/>
          <a:p>
            <a:pPr algn="just" fontAlgn="base">
              <a:lnSpc>
                <a:spcPct val="150000"/>
              </a:lnSpc>
              <a:buFont typeface="Wingdings" pitchFamily="2" charset="2"/>
              <a:buChar char="Ø"/>
            </a:pPr>
            <a:r>
              <a:rPr lang="pl-PL" sz="2100" dirty="0">
                <a:solidFill>
                  <a:schemeClr val="accent1"/>
                </a:solidFill>
                <a:latin typeface="Arial" panose="020B0604020202020204" pitchFamily="34" charset="0"/>
                <a:cs typeface="Arial" panose="020B0604020202020204" pitchFamily="34" charset="0"/>
                <a:hlinkClick r:id="rId2" tooltip="Domestic Violence, Crime and Victims Act 2004">
                  <a:extLst>
                    <a:ext uri="{A12FA001-AC4F-418D-AE19-62706E023703}">
                      <ahyp:hlinkClr xmlns:ahyp="http://schemas.microsoft.com/office/drawing/2018/hyperlinkcolor" val="tx"/>
                    </a:ext>
                  </a:extLst>
                </a:hlinkClick>
              </a:rPr>
              <a:t>Domestic Violence, Crime and Victims Act 2004</a:t>
            </a:r>
            <a:endParaRPr lang="pl-PL" sz="2100" dirty="0">
              <a:solidFill>
                <a:schemeClr val="accent1"/>
              </a:solidFill>
              <a:latin typeface="Arial" panose="020B0604020202020204" pitchFamily="34" charset="0"/>
              <a:cs typeface="Arial" panose="020B0604020202020204" pitchFamily="34" charset="0"/>
            </a:endParaRPr>
          </a:p>
          <a:p>
            <a:pPr algn="just" fontAlgn="base">
              <a:lnSpc>
                <a:spcPct val="150000"/>
              </a:lnSpc>
              <a:buFont typeface="Wingdings" pitchFamily="2" charset="2"/>
              <a:buChar char="Ø"/>
            </a:pPr>
            <a:r>
              <a:rPr lang="pl-PL" sz="2100" dirty="0" err="1">
                <a:solidFill>
                  <a:schemeClr val="accent1"/>
                </a:solidFill>
                <a:latin typeface="Arial" panose="020B0604020202020204" pitchFamily="34" charset="0"/>
                <a:cs typeface="Arial" panose="020B0604020202020204" pitchFamily="34" charset="0"/>
              </a:rPr>
              <a:t>Adoption</a:t>
            </a:r>
            <a:r>
              <a:rPr lang="pl-PL" sz="2100" dirty="0">
                <a:solidFill>
                  <a:schemeClr val="accent1"/>
                </a:solidFill>
                <a:latin typeface="Arial" panose="020B0604020202020204" pitchFamily="34" charset="0"/>
                <a:cs typeface="Arial" panose="020B0604020202020204" pitchFamily="34" charset="0"/>
              </a:rPr>
              <a:t> and </a:t>
            </a:r>
            <a:r>
              <a:rPr lang="pl-PL" sz="2100" dirty="0" err="1">
                <a:solidFill>
                  <a:schemeClr val="accent1"/>
                </a:solidFill>
                <a:latin typeface="Arial" panose="020B0604020202020204" pitchFamily="34" charset="0"/>
                <a:cs typeface="Arial" panose="020B0604020202020204" pitchFamily="34" charset="0"/>
              </a:rPr>
              <a:t>Children</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Act</a:t>
            </a:r>
            <a:r>
              <a:rPr lang="pl-PL" sz="2100" dirty="0">
                <a:solidFill>
                  <a:schemeClr val="accent1"/>
                </a:solidFill>
                <a:latin typeface="Arial" panose="020B0604020202020204" pitchFamily="34" charset="0"/>
                <a:cs typeface="Arial" panose="020B0604020202020204" pitchFamily="34" charset="0"/>
              </a:rPr>
              <a:t> 2002</a:t>
            </a:r>
          </a:p>
          <a:p>
            <a:pPr algn="just" fontAlgn="base">
              <a:lnSpc>
                <a:spcPct val="150000"/>
              </a:lnSpc>
              <a:buFont typeface="Wingdings" pitchFamily="2" charset="2"/>
              <a:buChar char="Ø"/>
            </a:pPr>
            <a:r>
              <a:rPr lang="pl-PL" sz="2100" dirty="0" err="1">
                <a:solidFill>
                  <a:schemeClr val="accent1"/>
                </a:solidFill>
                <a:latin typeface="Arial" panose="020B0604020202020204" pitchFamily="34" charset="0"/>
                <a:cs typeface="Arial" panose="020B0604020202020204" pitchFamily="34" charset="0"/>
              </a:rPr>
              <a:t>Fostering</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Regulations</a:t>
            </a:r>
            <a:endParaRPr lang="pl-PL" sz="2100" dirty="0">
              <a:solidFill>
                <a:schemeClr val="accent1"/>
              </a:solidFill>
              <a:latin typeface="Arial" panose="020B0604020202020204" pitchFamily="34" charset="0"/>
              <a:cs typeface="Arial" panose="020B0604020202020204" pitchFamily="34" charset="0"/>
            </a:endParaRPr>
          </a:p>
          <a:p>
            <a:pPr algn="just" fontAlgn="base">
              <a:lnSpc>
                <a:spcPct val="150000"/>
              </a:lnSpc>
              <a:buFont typeface="Wingdings" pitchFamily="2" charset="2"/>
              <a:buChar char="Ø"/>
            </a:pPr>
            <a:r>
              <a:rPr lang="pl-PL" sz="2100" dirty="0" err="1">
                <a:solidFill>
                  <a:schemeClr val="accent1"/>
                </a:solidFill>
                <a:latin typeface="Arial" panose="020B0604020202020204" pitchFamily="34" charset="0"/>
                <a:cs typeface="Arial" panose="020B0604020202020204" pitchFamily="34" charset="0"/>
              </a:rPr>
              <a:t>There</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is</a:t>
            </a:r>
            <a:r>
              <a:rPr lang="pl-PL" sz="2100" dirty="0">
                <a:solidFill>
                  <a:schemeClr val="accent1"/>
                </a:solidFill>
                <a:latin typeface="Arial" panose="020B0604020202020204" pitchFamily="34" charset="0"/>
                <a:cs typeface="Arial" panose="020B0604020202020204" pitchFamily="34" charset="0"/>
              </a:rPr>
              <a:t> a </a:t>
            </a:r>
            <a:r>
              <a:rPr lang="pl-PL" sz="2100" dirty="0" err="1">
                <a:solidFill>
                  <a:schemeClr val="accent1"/>
                </a:solidFill>
                <a:latin typeface="Arial" panose="020B0604020202020204" pitchFamily="34" charset="0"/>
                <a:cs typeface="Arial" panose="020B0604020202020204" pitchFamily="34" charset="0"/>
              </a:rPr>
              <a:t>different</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legislative</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structure</a:t>
            </a:r>
            <a:r>
              <a:rPr lang="pl-PL" sz="2100" dirty="0">
                <a:solidFill>
                  <a:schemeClr val="accent1"/>
                </a:solidFill>
                <a:latin typeface="Arial" panose="020B0604020202020204" pitchFamily="34" charset="0"/>
                <a:cs typeface="Arial" panose="020B0604020202020204" pitchFamily="34" charset="0"/>
              </a:rPr>
              <a:t> in </a:t>
            </a:r>
            <a:r>
              <a:rPr lang="pl-PL" sz="2100" dirty="0" err="1">
                <a:solidFill>
                  <a:schemeClr val="accent1"/>
                </a:solidFill>
                <a:latin typeface="Arial" panose="020B0604020202020204" pitchFamily="34" charset="0"/>
                <a:cs typeface="Arial" panose="020B0604020202020204" pitchFamily="34" charset="0"/>
              </a:rPr>
              <a:t>Wales</a:t>
            </a:r>
            <a:r>
              <a:rPr lang="pl-PL" sz="2100" dirty="0">
                <a:solidFill>
                  <a:schemeClr val="accent1"/>
                </a:solidFill>
                <a:latin typeface="Arial" panose="020B0604020202020204" pitchFamily="34" charset="0"/>
                <a:cs typeface="Arial" panose="020B0604020202020204" pitchFamily="34" charset="0"/>
              </a:rPr>
              <a:t> and Scotland. </a:t>
            </a:r>
            <a:r>
              <a:rPr lang="pl-PL" sz="2100" dirty="0" err="1">
                <a:solidFill>
                  <a:schemeClr val="accent1"/>
                </a:solidFill>
                <a:latin typeface="Arial" panose="020B0604020202020204" pitchFamily="34" charset="0"/>
                <a:cs typeface="Arial" panose="020B0604020202020204" pitchFamily="34" charset="0"/>
              </a:rPr>
              <a:t>Northern</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Ireland</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has</a:t>
            </a:r>
            <a:r>
              <a:rPr lang="pl-PL" sz="2100" dirty="0">
                <a:solidFill>
                  <a:schemeClr val="accent1"/>
                </a:solidFill>
                <a:latin typeface="Arial" panose="020B0604020202020204" pitchFamily="34" charset="0"/>
                <a:cs typeface="Arial" panose="020B0604020202020204" pitchFamily="34" charset="0"/>
              </a:rPr>
              <a:t> the same </a:t>
            </a:r>
            <a:r>
              <a:rPr lang="pl-PL" sz="2100" dirty="0" err="1">
                <a:solidFill>
                  <a:schemeClr val="accent1"/>
                </a:solidFill>
                <a:latin typeface="Arial" panose="020B0604020202020204" pitchFamily="34" charset="0"/>
                <a:cs typeface="Arial" panose="020B0604020202020204" pitchFamily="34" charset="0"/>
              </a:rPr>
              <a:t>legislative</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structure</a:t>
            </a:r>
            <a:r>
              <a:rPr lang="pl-PL" sz="2100" dirty="0">
                <a:solidFill>
                  <a:schemeClr val="accent1"/>
                </a:solidFill>
                <a:latin typeface="Arial" panose="020B0604020202020204" pitchFamily="34" charset="0"/>
                <a:cs typeface="Arial" panose="020B0604020202020204" pitchFamily="34" charset="0"/>
              </a:rPr>
              <a:t> as England. </a:t>
            </a:r>
          </a:p>
          <a:p>
            <a:pPr algn="just" fontAlgn="base">
              <a:lnSpc>
                <a:spcPct val="150000"/>
              </a:lnSpc>
              <a:buFont typeface="Wingdings" pitchFamily="2" charset="2"/>
              <a:buChar char="Ø"/>
            </a:pPr>
            <a:r>
              <a:rPr lang="pl-PL" sz="2100" dirty="0" err="1">
                <a:solidFill>
                  <a:schemeClr val="accent1"/>
                </a:solidFill>
                <a:latin typeface="Arial" panose="020B0604020202020204" pitchFamily="34" charset="0"/>
                <a:cs typeface="Arial" panose="020B0604020202020204" pitchFamily="34" charset="0"/>
              </a:rPr>
              <a:t>Sources</a:t>
            </a:r>
            <a:r>
              <a:rPr lang="pl-PL" sz="2100" dirty="0">
                <a:solidFill>
                  <a:schemeClr val="accent1"/>
                </a:solidFill>
                <a:latin typeface="Arial" panose="020B0604020202020204" pitchFamily="34" charset="0"/>
                <a:cs typeface="Arial" panose="020B0604020202020204" pitchFamily="34" charset="0"/>
              </a:rPr>
              <a:t> of </a:t>
            </a:r>
            <a:r>
              <a:rPr lang="pl-PL" sz="2100" dirty="0" err="1">
                <a:solidFill>
                  <a:schemeClr val="accent1"/>
                </a:solidFill>
                <a:latin typeface="Arial" panose="020B0604020202020204" pitchFamily="34" charset="0"/>
                <a:cs typeface="Arial" panose="020B0604020202020204" pitchFamily="34" charset="0"/>
              </a:rPr>
              <a:t>Support</a:t>
            </a:r>
            <a:r>
              <a:rPr lang="pl-PL" sz="2100" dirty="0">
                <a:solidFill>
                  <a:schemeClr val="accent1"/>
                </a:solidFill>
                <a:latin typeface="Arial" panose="020B0604020202020204" pitchFamily="34" charset="0"/>
                <a:cs typeface="Arial" panose="020B0604020202020204" pitchFamily="34" charset="0"/>
              </a:rPr>
              <a:t> and </a:t>
            </a:r>
            <a:r>
              <a:rPr lang="pl-PL" sz="2100" dirty="0" err="1">
                <a:solidFill>
                  <a:schemeClr val="accent1"/>
                </a:solidFill>
                <a:latin typeface="Arial" panose="020B0604020202020204" pitchFamily="34" charset="0"/>
                <a:cs typeface="Arial" panose="020B0604020202020204" pitchFamily="34" charset="0"/>
              </a:rPr>
              <a:t>networking</a:t>
            </a:r>
            <a:endParaRPr lang="pl-PL" sz="2100" dirty="0">
              <a:solidFill>
                <a:schemeClr val="accent1"/>
              </a:solidFill>
              <a:latin typeface="Arial" panose="020B0604020202020204" pitchFamily="34" charset="0"/>
              <a:cs typeface="Arial" panose="020B0604020202020204" pitchFamily="34" charset="0"/>
            </a:endParaRPr>
          </a:p>
          <a:p>
            <a:pPr algn="just" fontAlgn="base">
              <a:lnSpc>
                <a:spcPct val="150000"/>
              </a:lnSpc>
              <a:buFont typeface="Wingdings" pitchFamily="2" charset="2"/>
              <a:buChar char="Ø"/>
            </a:pPr>
            <a:r>
              <a:rPr lang="pl-PL" sz="2100" dirty="0">
                <a:solidFill>
                  <a:schemeClr val="accent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NSPCC</a:t>
            </a:r>
            <a:r>
              <a:rPr lang="pl-PL" sz="2100" dirty="0">
                <a:solidFill>
                  <a:schemeClr val="accent1"/>
                </a:solidFill>
                <a:latin typeface="Arial" panose="020B0604020202020204" pitchFamily="34" charset="0"/>
                <a:cs typeface="Arial" panose="020B0604020202020204" pitchFamily="34" charset="0"/>
              </a:rPr>
              <a:t> – </a:t>
            </a:r>
            <a:r>
              <a:rPr lang="pl-PL" sz="2100" dirty="0" err="1">
                <a:solidFill>
                  <a:schemeClr val="accent1"/>
                </a:solidFill>
                <a:latin typeface="Arial" panose="020B0604020202020204" pitchFamily="34" charset="0"/>
                <a:cs typeface="Arial" panose="020B0604020202020204" pitchFamily="34" charset="0"/>
              </a:rPr>
              <a:t>National</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Society</a:t>
            </a:r>
            <a:r>
              <a:rPr lang="pl-PL" sz="2100" dirty="0">
                <a:solidFill>
                  <a:schemeClr val="accent1"/>
                </a:solidFill>
                <a:latin typeface="Arial" panose="020B0604020202020204" pitchFamily="34" charset="0"/>
                <a:cs typeface="Arial" panose="020B0604020202020204" pitchFamily="34" charset="0"/>
              </a:rPr>
              <a:t> for the </a:t>
            </a:r>
            <a:r>
              <a:rPr lang="pl-PL" sz="2100" dirty="0" err="1">
                <a:solidFill>
                  <a:schemeClr val="accent1"/>
                </a:solidFill>
                <a:latin typeface="Arial" panose="020B0604020202020204" pitchFamily="34" charset="0"/>
                <a:cs typeface="Arial" panose="020B0604020202020204" pitchFamily="34" charset="0"/>
              </a:rPr>
              <a:t>Prevention</a:t>
            </a:r>
            <a:r>
              <a:rPr lang="pl-PL" sz="2100" dirty="0">
                <a:solidFill>
                  <a:schemeClr val="accent1"/>
                </a:solidFill>
                <a:latin typeface="Arial" panose="020B0604020202020204" pitchFamily="34" charset="0"/>
                <a:cs typeface="Arial" panose="020B0604020202020204" pitchFamily="34" charset="0"/>
              </a:rPr>
              <a:t> of </a:t>
            </a:r>
            <a:r>
              <a:rPr lang="pl-PL" sz="2100" dirty="0" err="1">
                <a:solidFill>
                  <a:schemeClr val="accent1"/>
                </a:solidFill>
                <a:latin typeface="Arial" panose="020B0604020202020204" pitchFamily="34" charset="0"/>
                <a:cs typeface="Arial" panose="020B0604020202020204" pitchFamily="34" charset="0"/>
              </a:rPr>
              <a:t>Cruelty</a:t>
            </a:r>
            <a:r>
              <a:rPr lang="pl-PL" sz="2100" dirty="0">
                <a:solidFill>
                  <a:schemeClr val="accent1"/>
                </a:solidFill>
                <a:latin typeface="Arial" panose="020B0604020202020204" pitchFamily="34" charset="0"/>
                <a:cs typeface="Arial" panose="020B0604020202020204" pitchFamily="34" charset="0"/>
              </a:rPr>
              <a:t> to </a:t>
            </a:r>
            <a:r>
              <a:rPr lang="pl-PL" sz="2100" dirty="0" err="1">
                <a:solidFill>
                  <a:schemeClr val="accent1"/>
                </a:solidFill>
                <a:latin typeface="Arial" panose="020B0604020202020204" pitchFamily="34" charset="0"/>
                <a:cs typeface="Arial" panose="020B0604020202020204" pitchFamily="34" charset="0"/>
              </a:rPr>
              <a:t>Children</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charity</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helping</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children</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many</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resources</a:t>
            </a:r>
            <a:r>
              <a:rPr lang="pl-PL" sz="2100" dirty="0">
                <a:solidFill>
                  <a:schemeClr val="accent1"/>
                </a:solidFill>
                <a:latin typeface="Arial" panose="020B0604020202020204" pitchFamily="34" charset="0"/>
                <a:cs typeface="Arial" panose="020B0604020202020204" pitchFamily="34" charset="0"/>
              </a:rPr>
              <a:t> for </a:t>
            </a:r>
            <a:r>
              <a:rPr lang="pl-PL" sz="2100" dirty="0" err="1">
                <a:solidFill>
                  <a:schemeClr val="accent1"/>
                </a:solidFill>
                <a:latin typeface="Arial" panose="020B0604020202020204" pitchFamily="34" charset="0"/>
                <a:cs typeface="Arial" panose="020B0604020202020204" pitchFamily="34" charset="0"/>
              </a:rPr>
              <a:t>Social</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Care</a:t>
            </a:r>
            <a:r>
              <a:rPr lang="pl-PL" sz="2100" dirty="0">
                <a:solidFill>
                  <a:schemeClr val="accent1"/>
                </a:solidFill>
                <a:latin typeface="Arial" panose="020B0604020202020204" pitchFamily="34" charset="0"/>
                <a:cs typeface="Arial" panose="020B0604020202020204" pitchFamily="34" charset="0"/>
              </a:rPr>
              <a:t>/</a:t>
            </a:r>
            <a:r>
              <a:rPr lang="pl-PL" sz="2100" dirty="0" err="1">
                <a:solidFill>
                  <a:schemeClr val="accent1"/>
                </a:solidFill>
                <a:latin typeface="Arial" panose="020B0604020202020204" pitchFamily="34" charset="0"/>
                <a:cs typeface="Arial" panose="020B0604020202020204" pitchFamily="34" charset="0"/>
              </a:rPr>
              <a:t>Work</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across</a:t>
            </a:r>
            <a:r>
              <a:rPr lang="pl-PL" sz="2100" dirty="0">
                <a:solidFill>
                  <a:schemeClr val="accent1"/>
                </a:solidFill>
                <a:latin typeface="Arial" panose="020B0604020202020204" pitchFamily="34" charset="0"/>
                <a:cs typeface="Arial" panose="020B0604020202020204" pitchFamily="34" charset="0"/>
              </a:rPr>
              <a:t> the UK; the development of </a:t>
            </a:r>
            <a:r>
              <a:rPr lang="pl-PL" sz="2100" dirty="0" err="1">
                <a:solidFill>
                  <a:schemeClr val="accent1"/>
                </a:solidFill>
                <a:latin typeface="Arial" panose="020B0604020202020204" pitchFamily="34" charset="0"/>
                <a:cs typeface="Arial" panose="020B0604020202020204" pitchFamily="34" charset="0"/>
              </a:rPr>
              <a:t>programs</a:t>
            </a:r>
            <a:r>
              <a:rPr lang="pl-PL" sz="2100" dirty="0">
                <a:solidFill>
                  <a:schemeClr val="accent1"/>
                </a:solidFill>
                <a:latin typeface="Arial" panose="020B0604020202020204" pitchFamily="34" charset="0"/>
                <a:cs typeface="Arial" panose="020B0604020202020204" pitchFamily="34" charset="0"/>
              </a:rPr>
              <a:t> and </a:t>
            </a:r>
            <a:r>
              <a:rPr lang="pl-PL" sz="2100" dirty="0" err="1">
                <a:solidFill>
                  <a:schemeClr val="accent1"/>
                </a:solidFill>
                <a:latin typeface="Arial" panose="020B0604020202020204" pitchFamily="34" charset="0"/>
                <a:cs typeface="Arial" panose="020B0604020202020204" pitchFamily="34" charset="0"/>
              </a:rPr>
              <a:t>legislative</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changes</a:t>
            </a:r>
            <a:endParaRPr lang="pl-PL" sz="2100" dirty="0">
              <a:solidFill>
                <a:schemeClr val="accent1"/>
              </a:solidFill>
              <a:latin typeface="Arial" panose="020B0604020202020204" pitchFamily="34" charset="0"/>
              <a:cs typeface="Arial" panose="020B0604020202020204" pitchFamily="34" charset="0"/>
            </a:endParaRPr>
          </a:p>
          <a:p>
            <a:pPr algn="just" fontAlgn="base">
              <a:lnSpc>
                <a:spcPct val="150000"/>
              </a:lnSpc>
              <a:buFont typeface="Wingdings" pitchFamily="2" charset="2"/>
              <a:buChar char="Ø"/>
            </a:pPr>
            <a:r>
              <a:rPr lang="pl-PL" sz="2100" dirty="0">
                <a:solidFill>
                  <a:schemeClr val="accent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Community Care</a:t>
            </a:r>
            <a:r>
              <a:rPr lang="pl-PL" sz="2100" dirty="0">
                <a:solidFill>
                  <a:schemeClr val="accent1"/>
                </a:solidFill>
                <a:latin typeface="Arial" panose="020B0604020202020204" pitchFamily="34" charset="0"/>
                <a:cs typeface="Arial" panose="020B0604020202020204" pitchFamily="34" charset="0"/>
              </a:rPr>
              <a:t> – Online </a:t>
            </a:r>
            <a:r>
              <a:rPr lang="pl-PL" sz="2100" dirty="0" err="1">
                <a:solidFill>
                  <a:schemeClr val="accent1"/>
                </a:solidFill>
                <a:latin typeface="Arial" panose="020B0604020202020204" pitchFamily="34" charset="0"/>
                <a:cs typeface="Arial" panose="020B0604020202020204" pitchFamily="34" charset="0"/>
              </a:rPr>
              <a:t>Social</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Care</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Publication</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great</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resource</a:t>
            </a:r>
            <a:r>
              <a:rPr lang="pl-PL" sz="2100" dirty="0">
                <a:solidFill>
                  <a:schemeClr val="accent1"/>
                </a:solidFill>
                <a:latin typeface="Arial" panose="020B0604020202020204" pitchFamily="34" charset="0"/>
                <a:cs typeface="Arial" panose="020B0604020202020204" pitchFamily="34" charset="0"/>
              </a:rPr>
              <a:t> for </a:t>
            </a:r>
            <a:r>
              <a:rPr lang="pl-PL" sz="2100" dirty="0" err="1">
                <a:solidFill>
                  <a:schemeClr val="accent1"/>
                </a:solidFill>
                <a:latin typeface="Arial" panose="020B0604020202020204" pitchFamily="34" charset="0"/>
                <a:cs typeface="Arial" panose="020B0604020202020204" pitchFamily="34" charset="0"/>
              </a:rPr>
              <a:t>jobs</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across</a:t>
            </a:r>
            <a:r>
              <a:rPr lang="pl-PL" sz="2100" dirty="0">
                <a:solidFill>
                  <a:schemeClr val="accent1"/>
                </a:solidFill>
                <a:latin typeface="Arial" panose="020B0604020202020204" pitchFamily="34" charset="0"/>
                <a:cs typeface="Arial" panose="020B0604020202020204" pitchFamily="34" charset="0"/>
              </a:rPr>
              <a:t> the UK as </a:t>
            </a:r>
            <a:r>
              <a:rPr lang="pl-PL" sz="2100" dirty="0" err="1">
                <a:solidFill>
                  <a:schemeClr val="accent1"/>
                </a:solidFill>
                <a:latin typeface="Arial" panose="020B0604020202020204" pitchFamily="34" charset="0"/>
                <a:cs typeface="Arial" panose="020B0604020202020204" pitchFamily="34" charset="0"/>
              </a:rPr>
              <a:t>well</a:t>
            </a:r>
            <a:r>
              <a:rPr lang="pl-PL" sz="2100" dirty="0">
                <a:solidFill>
                  <a:schemeClr val="accent1"/>
                </a:solidFill>
                <a:latin typeface="Arial" panose="020B0604020202020204" pitchFamily="34" charset="0"/>
                <a:cs typeface="Arial" panose="020B0604020202020204" pitchFamily="34" charset="0"/>
              </a:rPr>
              <a:t> as the </a:t>
            </a:r>
            <a:r>
              <a:rPr lang="pl-PL" sz="2100" dirty="0" err="1">
                <a:solidFill>
                  <a:schemeClr val="accent1"/>
                </a:solidFill>
                <a:latin typeface="Arial" panose="020B0604020202020204" pitchFamily="34" charset="0"/>
                <a:cs typeface="Arial" panose="020B0604020202020204" pitchFamily="34" charset="0"/>
              </a:rPr>
              <a:t>practice</a:t>
            </a:r>
            <a:r>
              <a:rPr lang="pl-PL" sz="2100" dirty="0">
                <a:solidFill>
                  <a:schemeClr val="accent1"/>
                </a:solidFill>
                <a:latin typeface="Arial" panose="020B0604020202020204" pitchFamily="34" charset="0"/>
                <a:cs typeface="Arial" panose="020B0604020202020204" pitchFamily="34" charset="0"/>
              </a:rPr>
              <a:t> of </a:t>
            </a:r>
            <a:r>
              <a:rPr lang="pl-PL" sz="2100" dirty="0" err="1">
                <a:solidFill>
                  <a:schemeClr val="accent1"/>
                </a:solidFill>
                <a:latin typeface="Arial" panose="020B0604020202020204" pitchFamily="34" charset="0"/>
                <a:cs typeface="Arial" panose="020B0604020202020204" pitchFamily="34" charset="0"/>
              </a:rPr>
              <a:t>Social</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Work</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across</a:t>
            </a:r>
            <a:r>
              <a:rPr lang="pl-PL" sz="2100" dirty="0">
                <a:solidFill>
                  <a:schemeClr val="accent1"/>
                </a:solidFill>
                <a:latin typeface="Arial" panose="020B0604020202020204" pitchFamily="34" charset="0"/>
                <a:cs typeface="Arial" panose="020B0604020202020204" pitchFamily="34" charset="0"/>
              </a:rPr>
              <a:t> the UK and </a:t>
            </a:r>
            <a:r>
              <a:rPr lang="pl-PL" sz="2100" dirty="0" err="1">
                <a:solidFill>
                  <a:schemeClr val="accent1"/>
                </a:solidFill>
                <a:latin typeface="Arial" panose="020B0604020202020204" pitchFamily="34" charset="0"/>
                <a:cs typeface="Arial" panose="020B0604020202020204" pitchFamily="34" charset="0"/>
              </a:rPr>
              <a:t>changes</a:t>
            </a:r>
            <a:endParaRPr lang="pl-PL" sz="2100" dirty="0">
              <a:solidFill>
                <a:schemeClr val="accent1"/>
              </a:solidFill>
              <a:latin typeface="Arial" panose="020B0604020202020204" pitchFamily="34" charset="0"/>
              <a:cs typeface="Arial" panose="020B0604020202020204" pitchFamily="34" charset="0"/>
            </a:endParaRPr>
          </a:p>
          <a:p>
            <a:pPr algn="just" fontAlgn="base">
              <a:lnSpc>
                <a:spcPct val="150000"/>
              </a:lnSpc>
              <a:buFont typeface="Wingdings" pitchFamily="2" charset="2"/>
              <a:buChar char="Ø"/>
            </a:pPr>
            <a:r>
              <a:rPr lang="pl-PL" sz="2100" dirty="0">
                <a:solidFill>
                  <a:schemeClr val="accent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HCPC</a:t>
            </a:r>
            <a:r>
              <a:rPr lang="pl-PL" sz="2100" dirty="0">
                <a:solidFill>
                  <a:schemeClr val="accent1"/>
                </a:solidFill>
                <a:latin typeface="Arial" panose="020B0604020202020204" pitchFamily="34" charset="0"/>
                <a:cs typeface="Arial" panose="020B0604020202020204" pitchFamily="34" charset="0"/>
              </a:rPr>
              <a:t> – </a:t>
            </a:r>
            <a:r>
              <a:rPr lang="pl-PL" sz="2100" dirty="0" err="1">
                <a:solidFill>
                  <a:schemeClr val="accent1"/>
                </a:solidFill>
                <a:latin typeface="Arial" panose="020B0604020202020204" pitchFamily="34" charset="0"/>
                <a:cs typeface="Arial" panose="020B0604020202020204" pitchFamily="34" charset="0"/>
              </a:rPr>
              <a:t>Health</a:t>
            </a:r>
            <a:r>
              <a:rPr lang="pl-PL" sz="2100" dirty="0">
                <a:solidFill>
                  <a:schemeClr val="accent1"/>
                </a:solidFill>
                <a:latin typeface="Arial" panose="020B0604020202020204" pitchFamily="34" charset="0"/>
                <a:cs typeface="Arial" panose="020B0604020202020204" pitchFamily="34" charset="0"/>
              </a:rPr>
              <a:t> and </a:t>
            </a:r>
            <a:r>
              <a:rPr lang="pl-PL" sz="2100" dirty="0" err="1">
                <a:solidFill>
                  <a:schemeClr val="accent1"/>
                </a:solidFill>
                <a:latin typeface="Arial" panose="020B0604020202020204" pitchFamily="34" charset="0"/>
                <a:cs typeface="Arial" panose="020B0604020202020204" pitchFamily="34" charset="0"/>
              </a:rPr>
              <a:t>Care</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Professions</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Council</a:t>
            </a:r>
            <a:r>
              <a:rPr lang="pl-PL" sz="2100" dirty="0">
                <a:solidFill>
                  <a:schemeClr val="accent1"/>
                </a:solidFill>
                <a:latin typeface="Arial" panose="020B0604020202020204" pitchFamily="34" charset="0"/>
                <a:cs typeface="Arial" panose="020B0604020202020204" pitchFamily="34" charset="0"/>
              </a:rPr>
              <a:t> (regulatory body for </a:t>
            </a:r>
            <a:r>
              <a:rPr lang="pl-PL" sz="2100" dirty="0" err="1">
                <a:solidFill>
                  <a:schemeClr val="accent1"/>
                </a:solidFill>
                <a:latin typeface="Arial" panose="020B0604020202020204" pitchFamily="34" charset="0"/>
                <a:cs typeface="Arial" panose="020B0604020202020204" pitchFamily="34" charset="0"/>
              </a:rPr>
              <a:t>Social</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Work</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profession</a:t>
            </a:r>
            <a:r>
              <a:rPr lang="pl-PL" sz="2100" dirty="0">
                <a:solidFill>
                  <a:schemeClr val="accent1"/>
                </a:solidFill>
                <a:latin typeface="Arial" panose="020B0604020202020204" pitchFamily="34" charset="0"/>
                <a:cs typeface="Arial" panose="020B0604020202020204" pitchFamily="34" charset="0"/>
              </a:rPr>
              <a:t> in England)</a:t>
            </a:r>
          </a:p>
          <a:p>
            <a:pPr algn="just" fontAlgn="base">
              <a:lnSpc>
                <a:spcPct val="150000"/>
              </a:lnSpc>
              <a:buFont typeface="Wingdings" pitchFamily="2" charset="2"/>
              <a:buChar char="Ø"/>
            </a:pPr>
            <a:r>
              <a:rPr lang="pl-PL" sz="2100" dirty="0">
                <a:solidFill>
                  <a:schemeClr val="accent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Serious Case Reviews</a:t>
            </a:r>
            <a:r>
              <a:rPr lang="pl-PL" sz="2100" dirty="0">
                <a:solidFill>
                  <a:schemeClr val="accent1"/>
                </a:solidFill>
                <a:latin typeface="Arial" panose="020B0604020202020204" pitchFamily="34" charset="0"/>
                <a:cs typeface="Arial" panose="020B0604020202020204" pitchFamily="34" charset="0"/>
              </a:rPr>
              <a:t> – </a:t>
            </a:r>
            <a:r>
              <a:rPr lang="pl-PL" sz="2100" dirty="0" err="1">
                <a:solidFill>
                  <a:schemeClr val="accent1"/>
                </a:solidFill>
                <a:latin typeface="Arial" panose="020B0604020202020204" pitchFamily="34" charset="0"/>
                <a:cs typeface="Arial" panose="020B0604020202020204" pitchFamily="34" charset="0"/>
              </a:rPr>
              <a:t>Lessons</a:t>
            </a:r>
            <a:r>
              <a:rPr lang="pl-PL" sz="2100" dirty="0">
                <a:solidFill>
                  <a:schemeClr val="accent1"/>
                </a:solidFill>
                <a:latin typeface="Arial" panose="020B0604020202020204" pitchFamily="34" charset="0"/>
                <a:cs typeface="Arial" panose="020B0604020202020204" pitchFamily="34" charset="0"/>
              </a:rPr>
              <a:t> and </a:t>
            </a:r>
            <a:r>
              <a:rPr lang="pl-PL" sz="2100" dirty="0" err="1">
                <a:solidFill>
                  <a:schemeClr val="accent1"/>
                </a:solidFill>
                <a:latin typeface="Arial" panose="020B0604020202020204" pitchFamily="34" charset="0"/>
                <a:cs typeface="Arial" panose="020B0604020202020204" pitchFamily="34" charset="0"/>
              </a:rPr>
              <a:t>recommendations</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regarding</a:t>
            </a:r>
            <a:r>
              <a:rPr lang="pl-PL" sz="2100" dirty="0">
                <a:solidFill>
                  <a:schemeClr val="accent1"/>
                </a:solidFill>
                <a:latin typeface="Arial" panose="020B0604020202020204" pitchFamily="34" charset="0"/>
                <a:cs typeface="Arial" panose="020B0604020202020204" pitchFamily="34" charset="0"/>
              </a:rPr>
              <a:t> the </a:t>
            </a:r>
            <a:r>
              <a:rPr lang="pl-PL" sz="2100" dirty="0" err="1">
                <a:solidFill>
                  <a:schemeClr val="accent1"/>
                </a:solidFill>
                <a:latin typeface="Arial" panose="020B0604020202020204" pitchFamily="34" charset="0"/>
                <a:cs typeface="Arial" panose="020B0604020202020204" pitchFamily="34" charset="0"/>
              </a:rPr>
              <a:t>review</a:t>
            </a:r>
            <a:r>
              <a:rPr lang="pl-PL" sz="2100" dirty="0">
                <a:solidFill>
                  <a:schemeClr val="accent1"/>
                </a:solidFill>
                <a:latin typeface="Arial" panose="020B0604020202020204" pitchFamily="34" charset="0"/>
                <a:cs typeface="Arial" panose="020B0604020202020204" pitchFamily="34" charset="0"/>
              </a:rPr>
              <a:t> of </a:t>
            </a:r>
            <a:r>
              <a:rPr lang="pl-PL" sz="2100" dirty="0" err="1">
                <a:solidFill>
                  <a:schemeClr val="accent1"/>
                </a:solidFill>
                <a:latin typeface="Arial" panose="020B0604020202020204" pitchFamily="34" charset="0"/>
                <a:cs typeface="Arial" panose="020B0604020202020204" pitchFamily="34" charset="0"/>
              </a:rPr>
              <a:t>cases</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where</a:t>
            </a:r>
            <a:r>
              <a:rPr lang="pl-PL" sz="2100" dirty="0">
                <a:solidFill>
                  <a:schemeClr val="accent1"/>
                </a:solidFill>
                <a:latin typeface="Arial" panose="020B0604020202020204" pitchFamily="34" charset="0"/>
                <a:cs typeface="Arial" panose="020B0604020202020204" pitchFamily="34" charset="0"/>
              </a:rPr>
              <a:t> a </a:t>
            </a:r>
            <a:r>
              <a:rPr lang="pl-PL" sz="2100" dirty="0" err="1">
                <a:solidFill>
                  <a:schemeClr val="accent1"/>
                </a:solidFill>
                <a:latin typeface="Arial" panose="020B0604020202020204" pitchFamily="34" charset="0"/>
                <a:cs typeface="Arial" panose="020B0604020202020204" pitchFamily="34" charset="0"/>
              </a:rPr>
              <a:t>child</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has</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died</a:t>
            </a:r>
            <a:r>
              <a:rPr lang="pl-PL" sz="2100" dirty="0">
                <a:solidFill>
                  <a:schemeClr val="accent1"/>
                </a:solidFill>
                <a:latin typeface="Arial" panose="020B0604020202020204" pitchFamily="34" charset="0"/>
                <a:cs typeface="Arial" panose="020B0604020202020204" pitchFamily="34" charset="0"/>
              </a:rPr>
              <a:t> from </a:t>
            </a:r>
            <a:r>
              <a:rPr lang="pl-PL" sz="2100" dirty="0" err="1">
                <a:solidFill>
                  <a:schemeClr val="accent1"/>
                </a:solidFill>
                <a:latin typeface="Arial" panose="020B0604020202020204" pitchFamily="34" charset="0"/>
                <a:cs typeface="Arial" panose="020B0604020202020204" pitchFamily="34" charset="0"/>
              </a:rPr>
              <a:t>abuse</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or</a:t>
            </a:r>
            <a:r>
              <a:rPr lang="pl-PL" sz="2100" dirty="0">
                <a:solidFill>
                  <a:schemeClr val="accent1"/>
                </a:solidFill>
                <a:latin typeface="Arial" panose="020B0604020202020204" pitchFamily="34" charset="0"/>
                <a:cs typeface="Arial" panose="020B0604020202020204" pitchFamily="34" charset="0"/>
              </a:rPr>
              <a:t> </a:t>
            </a:r>
            <a:r>
              <a:rPr lang="pl-PL" sz="2100" dirty="0" err="1">
                <a:solidFill>
                  <a:schemeClr val="accent1"/>
                </a:solidFill>
                <a:latin typeface="Arial" panose="020B0604020202020204" pitchFamily="34" charset="0"/>
                <a:cs typeface="Arial" panose="020B0604020202020204" pitchFamily="34" charset="0"/>
              </a:rPr>
              <a:t>neglect</a:t>
            </a:r>
            <a:endParaRPr lang="pl-PL" sz="2100" dirty="0">
              <a:solidFill>
                <a:schemeClr val="accent1"/>
              </a:solidFill>
              <a:latin typeface="Arial" panose="020B0604020202020204" pitchFamily="34" charset="0"/>
              <a:cs typeface="Arial" panose="020B0604020202020204" pitchFamily="34" charset="0"/>
            </a:endParaRPr>
          </a:p>
          <a:p>
            <a:pPr marL="0" indent="0" algn="just">
              <a:lnSpc>
                <a:spcPct val="150000"/>
              </a:lnSpc>
              <a:buNone/>
            </a:pPr>
            <a:br>
              <a:rPr lang="pl-PL" sz="1600" dirty="0">
                <a:latin typeface="Arial" panose="020B0604020202020204" pitchFamily="34" charset="0"/>
                <a:cs typeface="Arial" panose="020B0604020202020204" pitchFamily="34" charset="0"/>
              </a:rPr>
            </a:br>
            <a:endParaRPr lang="pl-GB" sz="1600" dirty="0">
              <a:latin typeface="Arial" panose="020B0604020202020204" pitchFamily="34" charset="0"/>
              <a:cs typeface="Arial" panose="020B0604020202020204" pitchFamily="34" charset="0"/>
            </a:endParaRPr>
          </a:p>
          <a:p>
            <a:endParaRPr lang="pl-GB" sz="1500"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80743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83AC59E-8098-B441-B630-345ECAFDEAD7}"/>
              </a:ext>
            </a:extLst>
          </p:cNvPr>
          <p:cNvSpPr>
            <a:spLocks noGrp="1"/>
          </p:cNvSpPr>
          <p:nvPr>
            <p:ph type="title"/>
          </p:nvPr>
        </p:nvSpPr>
        <p:spPr>
          <a:xfrm>
            <a:off x="0" y="3811044"/>
            <a:ext cx="7581979" cy="1737360"/>
          </a:xfrm>
        </p:spPr>
        <p:txBody>
          <a:bodyPr vert="horz" lIns="91440" tIns="45720" rIns="91440" bIns="45720" rtlCol="0" anchor="ctr">
            <a:noAutofit/>
          </a:bodyPr>
          <a:lstStyle/>
          <a:p>
            <a:pPr algn="r">
              <a:lnSpc>
                <a:spcPct val="150000"/>
              </a:lnSpc>
            </a:pPr>
            <a:r>
              <a:rPr lang="en-US" sz="2800" dirty="0">
                <a:solidFill>
                  <a:schemeClr val="accent1">
                    <a:lumMod val="75000"/>
                  </a:schemeClr>
                </a:solidFill>
                <a:latin typeface="Arial" panose="020B0604020202020204" pitchFamily="34" charset="0"/>
                <a:cs typeface="Arial" panose="020B0604020202020204" pitchFamily="34" charset="0"/>
              </a:rPr>
              <a:t>Thank you</a:t>
            </a:r>
            <a:br>
              <a:rPr lang="en-US" sz="2800" dirty="0">
                <a:solidFill>
                  <a:schemeClr val="accent1">
                    <a:lumMod val="75000"/>
                  </a:schemeClr>
                </a:solidFill>
                <a:latin typeface="Arial" panose="020B0604020202020204" pitchFamily="34" charset="0"/>
                <a:cs typeface="Arial" panose="020B0604020202020204" pitchFamily="34" charset="0"/>
              </a:rPr>
            </a:br>
            <a:br>
              <a:rPr lang="en-US" sz="2800" dirty="0">
                <a:solidFill>
                  <a:schemeClr val="accent1">
                    <a:lumMod val="75000"/>
                  </a:schemeClr>
                </a:solidFill>
                <a:latin typeface="Arial" panose="020B0604020202020204" pitchFamily="34" charset="0"/>
                <a:cs typeface="Arial" panose="020B0604020202020204" pitchFamily="34" charset="0"/>
              </a:rPr>
            </a:br>
            <a:r>
              <a:rPr lang="en-US" sz="2800" dirty="0">
                <a:solidFill>
                  <a:schemeClr val="accent1">
                    <a:lumMod val="75000"/>
                  </a:schemeClr>
                </a:solidFill>
                <a:latin typeface="Arial" panose="020B0604020202020204" pitchFamily="34" charset="0"/>
                <a:cs typeface="Arial" panose="020B0604020202020204" pitchFamily="34" charset="0"/>
              </a:rPr>
              <a:t>Aleksandra Marcinkowska </a:t>
            </a:r>
            <a:br>
              <a:rPr lang="en-US" sz="2800" dirty="0">
                <a:solidFill>
                  <a:schemeClr val="accent1">
                    <a:lumMod val="75000"/>
                  </a:schemeClr>
                </a:solidFill>
                <a:latin typeface="Arial" panose="020B0604020202020204" pitchFamily="34" charset="0"/>
                <a:cs typeface="Arial" panose="020B0604020202020204" pitchFamily="34" charset="0"/>
              </a:rPr>
            </a:br>
            <a:r>
              <a:rPr lang="en-US" sz="2800" dirty="0">
                <a:solidFill>
                  <a:schemeClr val="accent1">
                    <a:lumMod val="75000"/>
                  </a:schemeClr>
                </a:solidFill>
                <a:latin typeface="Arial" panose="020B0604020202020204" pitchFamily="34" charset="0"/>
                <a:cs typeface="Arial" panose="020B0604020202020204" pitchFamily="34" charset="0"/>
              </a:rPr>
              <a:t>EDU SMART TRAINING CENTRE LIMITED</a:t>
            </a:r>
            <a:br>
              <a:rPr lang="en-US" sz="2800" dirty="0">
                <a:solidFill>
                  <a:schemeClr val="accent1">
                    <a:lumMod val="75000"/>
                  </a:schemeClr>
                </a:solidFill>
                <a:latin typeface="Arial" panose="020B0604020202020204" pitchFamily="34" charset="0"/>
                <a:cs typeface="Arial" panose="020B0604020202020204" pitchFamily="34" charset="0"/>
              </a:rPr>
            </a:br>
            <a:r>
              <a:rPr lang="en-US" sz="2800" dirty="0">
                <a:solidFill>
                  <a:schemeClr val="accent1">
                    <a:lumMod val="75000"/>
                  </a:schemeClr>
                </a:solidFill>
                <a:latin typeface="Arial" panose="020B0604020202020204" pitchFamily="34" charset="0"/>
                <a:cs typeface="Arial" panose="020B0604020202020204" pitchFamily="34" charset="0"/>
              </a:rPr>
              <a:t> </a:t>
            </a:r>
            <a:br>
              <a:rPr lang="en-US" sz="2800" dirty="0">
                <a:solidFill>
                  <a:schemeClr val="accent1">
                    <a:lumMod val="75000"/>
                  </a:schemeClr>
                </a:solidFill>
                <a:latin typeface="Arial" panose="020B0604020202020204" pitchFamily="34" charset="0"/>
                <a:cs typeface="Arial" panose="020B0604020202020204" pitchFamily="34" charset="0"/>
              </a:rPr>
            </a:br>
            <a:r>
              <a:rPr lang="en-US" sz="2800" dirty="0" err="1">
                <a:solidFill>
                  <a:schemeClr val="accent1">
                    <a:lumMod val="75000"/>
                  </a:schemeClr>
                </a:solidFill>
                <a:latin typeface="Arial" panose="020B0604020202020204" pitchFamily="34" charset="0"/>
                <a:cs typeface="Arial" panose="020B0604020202020204" pitchFamily="34" charset="0"/>
              </a:rPr>
              <a:t>office@edusmart-tc.net</a:t>
            </a:r>
            <a:r>
              <a:rPr lang="en-US" sz="2800" dirty="0">
                <a:solidFill>
                  <a:schemeClr val="accent1">
                    <a:lumMod val="75000"/>
                  </a:schemeClr>
                </a:solidFill>
                <a:latin typeface="Arial" panose="020B0604020202020204" pitchFamily="34" charset="0"/>
                <a:cs typeface="Arial" panose="020B0604020202020204" pitchFamily="34" charset="0"/>
              </a:rPr>
              <a:t> </a:t>
            </a:r>
          </a:p>
        </p:txBody>
      </p:sp>
      <p:sp>
        <p:nvSpPr>
          <p:cNvPr id="32" name="Oval 3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244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3DDD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8667BF04-1F9B-4237-82AD-4ABAC7F8A611}"/>
              </a:ext>
            </a:extLst>
          </p:cNvPr>
          <p:cNvPicPr>
            <a:picLocks noChangeAspect="1"/>
          </p:cNvPicPr>
          <p:nvPr/>
        </p:nvPicPr>
        <p:blipFill rotWithShape="1">
          <a:blip r:embed="rId2"/>
          <a:srcRect r="2" b="5047"/>
          <a:stretch/>
        </p:blipFill>
        <p:spPr>
          <a:xfrm>
            <a:off x="6492113"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38" name="Straight Connector 3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81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467310F-BE56-DF4B-8DD4-25A8FE6FEDD7}"/>
              </a:ext>
            </a:extLst>
          </p:cNvPr>
          <p:cNvSpPr>
            <a:spLocks noGrp="1"/>
          </p:cNvSpPr>
          <p:nvPr>
            <p:ph idx="1"/>
          </p:nvPr>
        </p:nvSpPr>
        <p:spPr>
          <a:xfrm>
            <a:off x="422054" y="633606"/>
            <a:ext cx="8381077" cy="5195694"/>
          </a:xfrm>
        </p:spPr>
        <p:txBody>
          <a:bodyPr anchor="ctr">
            <a:normAutofit fontScale="92500" lnSpcReduction="20000"/>
          </a:bodyPr>
          <a:lstStyle/>
          <a:p>
            <a:pPr marL="0" indent="0" algn="just">
              <a:lnSpc>
                <a:spcPct val="150000"/>
              </a:lnSpc>
              <a:buNone/>
            </a:pPr>
            <a:r>
              <a:rPr lang="pl-GB" sz="2000" dirty="0">
                <a:solidFill>
                  <a:schemeClr val="accent1">
                    <a:lumMod val="75000"/>
                  </a:schemeClr>
                </a:solidFill>
                <a:latin typeface="Arial" panose="020B0604020202020204" pitchFamily="34" charset="0"/>
                <a:cs typeface="Arial" panose="020B0604020202020204" pitchFamily="34" charset="0"/>
              </a:rPr>
              <a:t>PROFESSIONALISM - Identify and behave as a professional social worker, committed to professional development constantly. </a:t>
            </a:r>
          </a:p>
          <a:p>
            <a:pPr marL="0" indent="0" algn="just">
              <a:lnSpc>
                <a:spcPct val="150000"/>
              </a:lnSpc>
              <a:buNone/>
            </a:pPr>
            <a:r>
              <a:rPr lang="pl-GB" sz="2000" b="1" dirty="0">
                <a:solidFill>
                  <a:schemeClr val="accent1">
                    <a:lumMod val="75000"/>
                  </a:schemeClr>
                </a:solidFill>
                <a:latin typeface="Arial" panose="020B0604020202020204" pitchFamily="34" charset="0"/>
                <a:cs typeface="Arial" panose="020B0604020202020204" pitchFamily="34" charset="0"/>
              </a:rPr>
              <a:t>’Social workers’</a:t>
            </a:r>
            <a:r>
              <a:rPr lang="pl-GB" sz="2000" dirty="0">
                <a:solidFill>
                  <a:schemeClr val="accent1">
                    <a:lumMod val="75000"/>
                  </a:schemeClr>
                </a:solidFill>
                <a:latin typeface="Arial" panose="020B0604020202020204" pitchFamily="34" charset="0"/>
                <a:cs typeface="Arial" panose="020B0604020202020204" pitchFamily="34" charset="0"/>
              </a:rPr>
              <a:t> are members of an internationally recognised profession. The title is protected in UK law. Professional capabilities are to demonstrate professional commitment by taking responsibility for a work conduct, practice, self-care and development. </a:t>
            </a:r>
          </a:p>
          <a:p>
            <a:pPr marL="0" indent="0" algn="just">
              <a:lnSpc>
                <a:spcPct val="150000"/>
              </a:lnSpc>
              <a:buNone/>
            </a:pPr>
            <a:r>
              <a:rPr lang="pl-GB" sz="2000" b="1" u="sng" dirty="0">
                <a:solidFill>
                  <a:schemeClr val="accent1">
                    <a:lumMod val="75000"/>
                  </a:schemeClr>
                </a:solidFill>
                <a:latin typeface="Arial" panose="020B0604020202020204" pitchFamily="34" charset="0"/>
                <a:cs typeface="Arial" panose="020B0604020202020204" pitchFamily="34" charset="0"/>
              </a:rPr>
              <a:t>To be called a Social Worker, the worker must be register with a regulatory body. There is a differnce between ’social workers’ and workers working in social care.</a:t>
            </a:r>
            <a:endParaRPr lang="pl-GB" sz="2000" dirty="0">
              <a:solidFill>
                <a:schemeClr val="accent1">
                  <a:lumMod val="75000"/>
                </a:schemeClr>
              </a:solidFill>
              <a:latin typeface="Arial" panose="020B0604020202020204" pitchFamily="34" charset="0"/>
              <a:cs typeface="Arial" panose="020B0604020202020204" pitchFamily="34" charset="0"/>
            </a:endParaRPr>
          </a:p>
          <a:p>
            <a:pPr marL="0" indent="0" algn="just">
              <a:lnSpc>
                <a:spcPct val="150000"/>
              </a:lnSpc>
              <a:buNone/>
            </a:pPr>
            <a:r>
              <a:rPr lang="pl-PL" sz="2000" dirty="0" err="1">
                <a:solidFill>
                  <a:schemeClr val="accent1">
                    <a:lumMod val="75000"/>
                  </a:schemeClr>
                </a:solidFill>
                <a:latin typeface="Arial" panose="020B0604020202020204" pitchFamily="34" charset="0"/>
                <a:cs typeface="Arial" panose="020B0604020202020204" pitchFamily="34" charset="0"/>
              </a:rPr>
              <a:t>Social</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care</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workers</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are</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professionals</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who</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support</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adults</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children</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families</a:t>
            </a:r>
            <a:r>
              <a:rPr lang="pl-PL" sz="2000" dirty="0">
                <a:solidFill>
                  <a:schemeClr val="accent1">
                    <a:lumMod val="75000"/>
                  </a:schemeClr>
                </a:solidFill>
                <a:latin typeface="Arial" panose="020B0604020202020204" pitchFamily="34" charset="0"/>
                <a:cs typeface="Arial" panose="020B0604020202020204" pitchFamily="34" charset="0"/>
              </a:rPr>
              <a:t> and </a:t>
            </a:r>
            <a:r>
              <a:rPr lang="pl-PL" sz="2000" dirty="0" err="1">
                <a:solidFill>
                  <a:schemeClr val="accent1">
                    <a:lumMod val="75000"/>
                  </a:schemeClr>
                </a:solidFill>
                <a:latin typeface="Arial" panose="020B0604020202020204" pitchFamily="34" charset="0"/>
                <a:cs typeface="Arial" panose="020B0604020202020204" pitchFamily="34" charset="0"/>
              </a:rPr>
              <a:t>communities</a:t>
            </a:r>
            <a:r>
              <a:rPr lang="pl-PL" sz="2000" dirty="0">
                <a:solidFill>
                  <a:schemeClr val="accent1">
                    <a:lumMod val="75000"/>
                  </a:schemeClr>
                </a:solidFill>
                <a:latin typeface="Arial" panose="020B0604020202020204" pitchFamily="34" charset="0"/>
                <a:cs typeface="Arial" panose="020B0604020202020204" pitchFamily="34" charset="0"/>
              </a:rPr>
              <a:t> to </a:t>
            </a:r>
            <a:r>
              <a:rPr lang="pl-PL" sz="2000" dirty="0" err="1">
                <a:solidFill>
                  <a:schemeClr val="accent1">
                    <a:lumMod val="75000"/>
                  </a:schemeClr>
                </a:solidFill>
                <a:latin typeface="Arial" panose="020B0604020202020204" pitchFamily="34" charset="0"/>
                <a:cs typeface="Arial" panose="020B0604020202020204" pitchFamily="34" charset="0"/>
              </a:rPr>
              <a:t>improve</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their</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lives</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They</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protect</a:t>
            </a:r>
            <a:r>
              <a:rPr lang="pl-PL" sz="2000" dirty="0">
                <a:solidFill>
                  <a:schemeClr val="accent1">
                    <a:lumMod val="75000"/>
                  </a:schemeClr>
                </a:solidFill>
                <a:latin typeface="Arial" panose="020B0604020202020204" pitchFamily="34" charset="0"/>
                <a:cs typeface="Arial" panose="020B0604020202020204" pitchFamily="34" charset="0"/>
              </a:rPr>
              <a:t> and </a:t>
            </a:r>
            <a:r>
              <a:rPr lang="pl-PL" sz="2000" dirty="0" err="1">
                <a:solidFill>
                  <a:schemeClr val="accent1">
                    <a:lumMod val="75000"/>
                  </a:schemeClr>
                </a:solidFill>
                <a:latin typeface="Arial" panose="020B0604020202020204" pitchFamily="34" charset="0"/>
                <a:cs typeface="Arial" panose="020B0604020202020204" pitchFamily="34" charset="0"/>
              </a:rPr>
              <a:t>promote</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human</a:t>
            </a:r>
            <a:r>
              <a:rPr lang="pl-PL" sz="2000" dirty="0">
                <a:solidFill>
                  <a:schemeClr val="accent1">
                    <a:lumMod val="75000"/>
                  </a:schemeClr>
                </a:solidFill>
                <a:latin typeface="Arial" panose="020B0604020202020204" pitchFamily="34" charset="0"/>
                <a:cs typeface="Arial" panose="020B0604020202020204" pitchFamily="34" charset="0"/>
              </a:rPr>
              <a:t> </a:t>
            </a:r>
            <a:r>
              <a:rPr lang="pl-PL" sz="2000" dirty="0" err="1">
                <a:solidFill>
                  <a:schemeClr val="accent1">
                    <a:lumMod val="75000"/>
                  </a:schemeClr>
                </a:solidFill>
                <a:latin typeface="Arial" panose="020B0604020202020204" pitchFamily="34" charset="0"/>
                <a:cs typeface="Arial" panose="020B0604020202020204" pitchFamily="34" charset="0"/>
              </a:rPr>
              <a:t>rights</a:t>
            </a:r>
            <a:r>
              <a:rPr lang="pl-PL" sz="2000" dirty="0">
                <a:solidFill>
                  <a:schemeClr val="accent1">
                    <a:lumMod val="75000"/>
                  </a:schemeClr>
                </a:solidFill>
                <a:latin typeface="Arial" panose="020B0604020202020204" pitchFamily="34" charset="0"/>
                <a:cs typeface="Arial" panose="020B0604020202020204" pitchFamily="34" charset="0"/>
              </a:rPr>
              <a:t> and </a:t>
            </a:r>
            <a:r>
              <a:rPr lang="pl-PL" sz="2000" dirty="0" err="1">
                <a:solidFill>
                  <a:schemeClr val="accent1">
                    <a:lumMod val="75000"/>
                  </a:schemeClr>
                </a:solidFill>
                <a:latin typeface="Arial" panose="020B0604020202020204" pitchFamily="34" charset="0"/>
                <a:cs typeface="Arial" panose="020B0604020202020204" pitchFamily="34" charset="0"/>
              </a:rPr>
              <a:t>wellbeing</a:t>
            </a:r>
            <a:r>
              <a:rPr lang="pl-PL" sz="2000" dirty="0">
                <a:solidFill>
                  <a:schemeClr val="accent1">
                    <a:lumMod val="75000"/>
                  </a:schemeClr>
                </a:solidFill>
                <a:latin typeface="Arial" panose="020B0604020202020204" pitchFamily="34" charset="0"/>
                <a:cs typeface="Arial" panose="020B0604020202020204" pitchFamily="34" charset="0"/>
              </a:rPr>
              <a:t>.</a:t>
            </a:r>
            <a:endParaRPr lang="pl-GB" sz="2000"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pl-GB" sz="1700" dirty="0"/>
          </a:p>
        </p:txBody>
      </p:sp>
      <p:sp>
        <p:nvSpPr>
          <p:cNvPr id="53" name="Rectangle 4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45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BE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descr="Obraz zawierający gazeta, żywność&#10;&#10;Opis wygenerowany automatycznie">
            <a:extLst>
              <a:ext uri="{FF2B5EF4-FFF2-40B4-BE49-F238E27FC236}">
                <a16:creationId xmlns:a16="http://schemas.microsoft.com/office/drawing/2014/main" id="{753567BC-7A1A-3E45-BDA3-7548785C592F}"/>
              </a:ext>
            </a:extLst>
          </p:cNvPr>
          <p:cNvPicPr>
            <a:picLocks noChangeAspect="1"/>
          </p:cNvPicPr>
          <p:nvPr/>
        </p:nvPicPr>
        <p:blipFill rotWithShape="1">
          <a:blip r:embed="rId2">
            <a:alphaModFix/>
          </a:blip>
          <a:srcRect l="14642" r="24148" b="-1"/>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13259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BAAA4EE5-386F-9643-9E38-C3DD3B9C0517}"/>
              </a:ext>
            </a:extLst>
          </p:cNvPr>
          <p:cNvSpPr>
            <a:spLocks noGrp="1"/>
          </p:cNvSpPr>
          <p:nvPr>
            <p:ph type="title"/>
          </p:nvPr>
        </p:nvSpPr>
        <p:spPr>
          <a:xfrm>
            <a:off x="1179226" y="826680"/>
            <a:ext cx="9833548" cy="1325563"/>
          </a:xfrm>
        </p:spPr>
        <p:txBody>
          <a:bodyPr>
            <a:normAutofit/>
          </a:bodyPr>
          <a:lstStyle/>
          <a:p>
            <a:pPr algn="ctr"/>
            <a:r>
              <a:rPr lang="pl-PL" sz="4000">
                <a:solidFill>
                  <a:srgbClr val="FFFFFF"/>
                </a:solidFill>
              </a:rPr>
              <a:t>Social Care and Social Work</a:t>
            </a:r>
            <a:endParaRPr lang="pl-GB" sz="4000">
              <a:solidFill>
                <a:srgbClr val="FFFFFF"/>
              </a:solidFill>
            </a:endParaRPr>
          </a:p>
        </p:txBody>
      </p:sp>
      <p:sp>
        <p:nvSpPr>
          <p:cNvPr id="3" name="Symbol zastępczy zawartości 2">
            <a:extLst>
              <a:ext uri="{FF2B5EF4-FFF2-40B4-BE49-F238E27FC236}">
                <a16:creationId xmlns:a16="http://schemas.microsoft.com/office/drawing/2014/main" id="{CD3D9373-6D83-BA47-81A5-1A358E1B0E6F}"/>
              </a:ext>
            </a:extLst>
          </p:cNvPr>
          <p:cNvSpPr>
            <a:spLocks noGrp="1"/>
          </p:cNvSpPr>
          <p:nvPr>
            <p:ph idx="1"/>
          </p:nvPr>
        </p:nvSpPr>
        <p:spPr>
          <a:xfrm>
            <a:off x="1179226" y="3092970"/>
            <a:ext cx="9833548" cy="2693976"/>
          </a:xfrm>
        </p:spPr>
        <p:txBody>
          <a:bodyPr>
            <a:normAutofit/>
          </a:bodyPr>
          <a:lstStyle/>
          <a:p>
            <a:pPr marL="0" indent="0" algn="just" fontAlgn="base">
              <a:buNone/>
            </a:pPr>
            <a:r>
              <a:rPr lang="pl-PL" sz="2000" dirty="0" err="1">
                <a:solidFill>
                  <a:srgbClr val="000000"/>
                </a:solidFill>
              </a:rPr>
              <a:t>Social</a:t>
            </a:r>
            <a:r>
              <a:rPr lang="pl-PL" sz="2000" dirty="0">
                <a:solidFill>
                  <a:srgbClr val="000000"/>
                </a:solidFill>
              </a:rPr>
              <a:t> </a:t>
            </a:r>
            <a:r>
              <a:rPr lang="pl-PL" sz="2000" dirty="0" err="1">
                <a:solidFill>
                  <a:srgbClr val="000000"/>
                </a:solidFill>
              </a:rPr>
              <a:t>Care</a:t>
            </a:r>
            <a:r>
              <a:rPr lang="pl-PL" sz="2000" dirty="0">
                <a:solidFill>
                  <a:srgbClr val="000000"/>
                </a:solidFill>
              </a:rPr>
              <a:t> and </a:t>
            </a:r>
            <a:r>
              <a:rPr lang="pl-PL" sz="2000" dirty="0" err="1">
                <a:solidFill>
                  <a:srgbClr val="000000"/>
                </a:solidFill>
              </a:rPr>
              <a:t>Social</a:t>
            </a:r>
            <a:r>
              <a:rPr lang="pl-PL" sz="2000" dirty="0">
                <a:solidFill>
                  <a:srgbClr val="000000"/>
                </a:solidFill>
              </a:rPr>
              <a:t> </a:t>
            </a:r>
            <a:r>
              <a:rPr lang="pl-PL" sz="2000" dirty="0" err="1">
                <a:solidFill>
                  <a:srgbClr val="000000"/>
                </a:solidFill>
              </a:rPr>
              <a:t>Work</a:t>
            </a:r>
            <a:r>
              <a:rPr lang="pl-PL" sz="2000" dirty="0">
                <a:solidFill>
                  <a:srgbClr val="000000"/>
                </a:solidFill>
              </a:rPr>
              <a:t> </a:t>
            </a:r>
            <a:r>
              <a:rPr lang="pl-PL" sz="2000" dirty="0" err="1">
                <a:solidFill>
                  <a:srgbClr val="000000"/>
                </a:solidFill>
              </a:rPr>
              <a:t>are</a:t>
            </a:r>
            <a:r>
              <a:rPr lang="pl-PL" sz="2000" dirty="0">
                <a:solidFill>
                  <a:srgbClr val="000000"/>
                </a:solidFill>
              </a:rPr>
              <a:t> </a:t>
            </a:r>
            <a:r>
              <a:rPr lang="pl-PL" sz="2000" dirty="0" err="1">
                <a:solidFill>
                  <a:srgbClr val="000000"/>
                </a:solidFill>
              </a:rPr>
              <a:t>those</a:t>
            </a:r>
            <a:r>
              <a:rPr lang="pl-PL" sz="2000" dirty="0">
                <a:solidFill>
                  <a:srgbClr val="000000"/>
                </a:solidFill>
              </a:rPr>
              <a:t> </a:t>
            </a:r>
            <a:r>
              <a:rPr lang="pl-PL" sz="2000" dirty="0" err="1">
                <a:solidFill>
                  <a:srgbClr val="000000"/>
                </a:solidFill>
              </a:rPr>
              <a:t>fields</a:t>
            </a:r>
            <a:r>
              <a:rPr lang="pl-PL" sz="2000" dirty="0">
                <a:solidFill>
                  <a:srgbClr val="000000"/>
                </a:solidFill>
              </a:rPr>
              <a:t> </a:t>
            </a:r>
            <a:r>
              <a:rPr lang="pl-PL" sz="2000" dirty="0" err="1">
                <a:solidFill>
                  <a:srgbClr val="000000"/>
                </a:solidFill>
              </a:rPr>
              <a:t>that</a:t>
            </a:r>
            <a:r>
              <a:rPr lang="pl-PL" sz="2000" dirty="0">
                <a:solidFill>
                  <a:srgbClr val="000000"/>
                </a:solidFill>
              </a:rPr>
              <a:t> </a:t>
            </a:r>
            <a:r>
              <a:rPr lang="pl-PL" sz="2000" dirty="0" err="1">
                <a:solidFill>
                  <a:srgbClr val="000000"/>
                </a:solidFill>
              </a:rPr>
              <a:t>operates</a:t>
            </a:r>
            <a:r>
              <a:rPr lang="pl-PL" sz="2000" dirty="0">
                <a:solidFill>
                  <a:srgbClr val="000000"/>
                </a:solidFill>
              </a:rPr>
              <a:t> </a:t>
            </a:r>
            <a:r>
              <a:rPr lang="pl-PL" sz="2000" dirty="0" err="1">
                <a:solidFill>
                  <a:srgbClr val="000000"/>
                </a:solidFill>
              </a:rPr>
              <a:t>at</a:t>
            </a:r>
            <a:r>
              <a:rPr lang="pl-PL" sz="2000" dirty="0">
                <a:solidFill>
                  <a:srgbClr val="000000"/>
                </a:solidFill>
              </a:rPr>
              <a:t> </a:t>
            </a:r>
            <a:r>
              <a:rPr lang="pl-PL" sz="2000" dirty="0" err="1">
                <a:solidFill>
                  <a:srgbClr val="000000"/>
                </a:solidFill>
              </a:rPr>
              <a:t>both</a:t>
            </a:r>
            <a:r>
              <a:rPr lang="pl-PL" sz="2000" dirty="0">
                <a:solidFill>
                  <a:srgbClr val="000000"/>
                </a:solidFill>
              </a:rPr>
              <a:t> a </a:t>
            </a:r>
            <a:r>
              <a:rPr lang="pl-PL" sz="2000" dirty="0" err="1">
                <a:solidFill>
                  <a:srgbClr val="000000"/>
                </a:solidFill>
              </a:rPr>
              <a:t>generalist</a:t>
            </a:r>
            <a:r>
              <a:rPr lang="pl-PL" sz="2000" dirty="0">
                <a:solidFill>
                  <a:srgbClr val="000000"/>
                </a:solidFill>
              </a:rPr>
              <a:t>/</a:t>
            </a:r>
            <a:r>
              <a:rPr lang="pl-PL" sz="2000" dirty="0" err="1">
                <a:solidFill>
                  <a:srgbClr val="000000"/>
                </a:solidFill>
              </a:rPr>
              <a:t>organic</a:t>
            </a:r>
            <a:r>
              <a:rPr lang="pl-PL" sz="2000" dirty="0">
                <a:solidFill>
                  <a:srgbClr val="000000"/>
                </a:solidFill>
              </a:rPr>
              <a:t> and a </a:t>
            </a:r>
            <a:r>
              <a:rPr lang="pl-PL" sz="2000" dirty="0" err="1">
                <a:solidFill>
                  <a:srgbClr val="000000"/>
                </a:solidFill>
              </a:rPr>
              <a:t>specialist</a:t>
            </a:r>
            <a:r>
              <a:rPr lang="pl-PL" sz="2000" dirty="0">
                <a:solidFill>
                  <a:srgbClr val="000000"/>
                </a:solidFill>
              </a:rPr>
              <a:t> </a:t>
            </a:r>
            <a:r>
              <a:rPr lang="pl-PL" sz="2000" dirty="0" err="1">
                <a:solidFill>
                  <a:srgbClr val="000000"/>
                </a:solidFill>
              </a:rPr>
              <a:t>level</a:t>
            </a:r>
            <a:r>
              <a:rPr lang="pl-PL" sz="2000" dirty="0">
                <a:solidFill>
                  <a:srgbClr val="000000"/>
                </a:solidFill>
              </a:rPr>
              <a:t>. </a:t>
            </a:r>
            <a:r>
              <a:rPr lang="pl-PL" sz="2000" dirty="0" err="1">
                <a:solidFill>
                  <a:srgbClr val="000000"/>
                </a:solidFill>
              </a:rPr>
              <a:t>Meaning</a:t>
            </a:r>
            <a:r>
              <a:rPr lang="pl-PL" sz="2000" dirty="0">
                <a:solidFill>
                  <a:srgbClr val="000000"/>
                </a:solidFill>
              </a:rPr>
              <a:t>, </a:t>
            </a:r>
            <a:r>
              <a:rPr lang="pl-PL" sz="2000" dirty="0" err="1">
                <a:solidFill>
                  <a:srgbClr val="000000"/>
                </a:solidFill>
              </a:rPr>
              <a:t>there</a:t>
            </a:r>
            <a:r>
              <a:rPr lang="pl-PL" sz="2000" dirty="0">
                <a:solidFill>
                  <a:srgbClr val="000000"/>
                </a:solidFill>
              </a:rPr>
              <a:t> </a:t>
            </a:r>
            <a:r>
              <a:rPr lang="pl-PL" sz="2000" dirty="0" err="1">
                <a:solidFill>
                  <a:srgbClr val="000000"/>
                </a:solidFill>
              </a:rPr>
              <a:t>are</a:t>
            </a:r>
            <a:r>
              <a:rPr lang="pl-PL" sz="2000" dirty="0">
                <a:solidFill>
                  <a:srgbClr val="000000"/>
                </a:solidFill>
              </a:rPr>
              <a:t> </a:t>
            </a:r>
            <a:r>
              <a:rPr lang="pl-PL" sz="2000" dirty="0" err="1">
                <a:solidFill>
                  <a:srgbClr val="000000"/>
                </a:solidFill>
              </a:rPr>
              <a:t>transferrable</a:t>
            </a:r>
            <a:r>
              <a:rPr lang="pl-PL" sz="2000" dirty="0">
                <a:solidFill>
                  <a:srgbClr val="000000"/>
                </a:solidFill>
              </a:rPr>
              <a:t> </a:t>
            </a:r>
            <a:r>
              <a:rPr lang="pl-PL" sz="2000" dirty="0" err="1">
                <a:solidFill>
                  <a:srgbClr val="000000"/>
                </a:solidFill>
              </a:rPr>
              <a:t>skills</a:t>
            </a:r>
            <a:r>
              <a:rPr lang="pl-PL" sz="2000" dirty="0">
                <a:solidFill>
                  <a:srgbClr val="000000"/>
                </a:solidFill>
              </a:rPr>
              <a:t> </a:t>
            </a:r>
            <a:r>
              <a:rPr lang="pl-PL" sz="2000" dirty="0" err="1">
                <a:solidFill>
                  <a:srgbClr val="000000"/>
                </a:solidFill>
              </a:rPr>
              <a:t>all</a:t>
            </a:r>
            <a:r>
              <a:rPr lang="pl-PL" sz="2000" dirty="0">
                <a:solidFill>
                  <a:srgbClr val="000000"/>
                </a:solidFill>
              </a:rPr>
              <a:t> the </a:t>
            </a:r>
            <a:r>
              <a:rPr lang="pl-PL" sz="2000" dirty="0" err="1">
                <a:solidFill>
                  <a:srgbClr val="000000"/>
                </a:solidFill>
              </a:rPr>
              <a:t>professionals</a:t>
            </a:r>
            <a:r>
              <a:rPr lang="pl-PL" sz="2000" dirty="0">
                <a:solidFill>
                  <a:srgbClr val="000000"/>
                </a:solidFill>
              </a:rPr>
              <a:t> </a:t>
            </a:r>
            <a:r>
              <a:rPr lang="pl-PL" sz="2000" dirty="0" err="1">
                <a:solidFill>
                  <a:srgbClr val="000000"/>
                </a:solidFill>
              </a:rPr>
              <a:t>should</a:t>
            </a:r>
            <a:r>
              <a:rPr lang="pl-PL" sz="2000" dirty="0">
                <a:solidFill>
                  <a:srgbClr val="000000"/>
                </a:solidFill>
              </a:rPr>
              <a:t> </a:t>
            </a:r>
            <a:r>
              <a:rPr lang="pl-PL" sz="2000" dirty="0" err="1">
                <a:solidFill>
                  <a:srgbClr val="000000"/>
                </a:solidFill>
              </a:rPr>
              <a:t>possess</a:t>
            </a:r>
            <a:r>
              <a:rPr lang="pl-PL" sz="2000" dirty="0">
                <a:solidFill>
                  <a:srgbClr val="000000"/>
                </a:solidFill>
              </a:rPr>
              <a:t> </a:t>
            </a:r>
            <a:r>
              <a:rPr lang="pl-PL" sz="2000" dirty="0" err="1">
                <a:solidFill>
                  <a:srgbClr val="000000"/>
                </a:solidFill>
              </a:rPr>
              <a:t>that</a:t>
            </a:r>
            <a:r>
              <a:rPr lang="pl-PL" sz="2000" dirty="0">
                <a:solidFill>
                  <a:srgbClr val="000000"/>
                </a:solidFill>
              </a:rPr>
              <a:t> </a:t>
            </a:r>
            <a:r>
              <a:rPr lang="pl-PL" sz="2000" dirty="0" err="1">
                <a:solidFill>
                  <a:srgbClr val="000000"/>
                </a:solidFill>
              </a:rPr>
              <a:t>allow</a:t>
            </a:r>
            <a:r>
              <a:rPr lang="pl-PL" sz="2000" dirty="0">
                <a:solidFill>
                  <a:srgbClr val="000000"/>
                </a:solidFill>
              </a:rPr>
              <a:t> </a:t>
            </a:r>
            <a:r>
              <a:rPr lang="pl-PL" sz="2000" dirty="0" err="1">
                <a:solidFill>
                  <a:srgbClr val="000000"/>
                </a:solidFill>
              </a:rPr>
              <a:t>them</a:t>
            </a:r>
            <a:r>
              <a:rPr lang="pl-PL" sz="2000" dirty="0">
                <a:solidFill>
                  <a:srgbClr val="000000"/>
                </a:solidFill>
              </a:rPr>
              <a:t> to </a:t>
            </a:r>
            <a:r>
              <a:rPr lang="pl-PL" sz="2000" dirty="0" err="1">
                <a:solidFill>
                  <a:srgbClr val="000000"/>
                </a:solidFill>
              </a:rPr>
              <a:t>work</a:t>
            </a:r>
            <a:r>
              <a:rPr lang="pl-PL" sz="2000" dirty="0">
                <a:solidFill>
                  <a:srgbClr val="000000"/>
                </a:solidFill>
              </a:rPr>
              <a:t> with </a:t>
            </a:r>
            <a:r>
              <a:rPr lang="pl-PL" sz="2000" dirty="0" err="1">
                <a:solidFill>
                  <a:srgbClr val="000000"/>
                </a:solidFill>
              </a:rPr>
              <a:t>clients</a:t>
            </a:r>
            <a:r>
              <a:rPr lang="pl-PL" sz="2000" dirty="0">
                <a:solidFill>
                  <a:srgbClr val="000000"/>
                </a:solidFill>
              </a:rPr>
              <a:t> </a:t>
            </a:r>
            <a:r>
              <a:rPr lang="pl-PL" sz="2000" dirty="0" err="1">
                <a:solidFill>
                  <a:srgbClr val="000000"/>
                </a:solidFill>
              </a:rPr>
              <a:t>across</a:t>
            </a:r>
            <a:r>
              <a:rPr lang="pl-PL" sz="2000" dirty="0">
                <a:solidFill>
                  <a:srgbClr val="000000"/>
                </a:solidFill>
              </a:rPr>
              <a:t> the </a:t>
            </a:r>
            <a:r>
              <a:rPr lang="pl-PL" sz="2000" dirty="0" err="1">
                <a:solidFill>
                  <a:srgbClr val="000000"/>
                </a:solidFill>
              </a:rPr>
              <a:t>age</a:t>
            </a:r>
            <a:r>
              <a:rPr lang="pl-PL" sz="2000" dirty="0">
                <a:solidFill>
                  <a:srgbClr val="000000"/>
                </a:solidFill>
              </a:rPr>
              <a:t> gap as </a:t>
            </a:r>
            <a:r>
              <a:rPr lang="pl-PL" sz="2000" dirty="0" err="1">
                <a:solidFill>
                  <a:srgbClr val="000000"/>
                </a:solidFill>
              </a:rPr>
              <a:t>well</a:t>
            </a:r>
            <a:r>
              <a:rPr lang="pl-PL" sz="2000" dirty="0">
                <a:solidFill>
                  <a:srgbClr val="000000"/>
                </a:solidFill>
              </a:rPr>
              <a:t> as </a:t>
            </a:r>
            <a:r>
              <a:rPr lang="pl-PL" sz="2000" dirty="0" err="1">
                <a:solidFill>
                  <a:srgbClr val="000000"/>
                </a:solidFill>
              </a:rPr>
              <a:t>possess</a:t>
            </a:r>
            <a:r>
              <a:rPr lang="pl-PL" sz="2000" dirty="0">
                <a:solidFill>
                  <a:srgbClr val="000000"/>
                </a:solidFill>
              </a:rPr>
              <a:t> </a:t>
            </a:r>
            <a:r>
              <a:rPr lang="pl-PL" sz="2000" dirty="0" err="1">
                <a:solidFill>
                  <a:srgbClr val="000000"/>
                </a:solidFill>
              </a:rPr>
              <a:t>some</a:t>
            </a:r>
            <a:r>
              <a:rPr lang="pl-PL" sz="2000" dirty="0">
                <a:solidFill>
                  <a:srgbClr val="000000"/>
                </a:solidFill>
              </a:rPr>
              <a:t> </a:t>
            </a:r>
            <a:r>
              <a:rPr lang="pl-PL" sz="2000" dirty="0" err="1">
                <a:solidFill>
                  <a:srgbClr val="000000"/>
                </a:solidFill>
              </a:rPr>
              <a:t>specialist</a:t>
            </a:r>
            <a:r>
              <a:rPr lang="pl-PL" sz="2000" dirty="0">
                <a:solidFill>
                  <a:srgbClr val="000000"/>
                </a:solidFill>
              </a:rPr>
              <a:t> </a:t>
            </a:r>
            <a:r>
              <a:rPr lang="pl-PL" sz="2000" dirty="0" err="1">
                <a:solidFill>
                  <a:srgbClr val="000000"/>
                </a:solidFill>
              </a:rPr>
              <a:t>knowledge</a:t>
            </a:r>
            <a:r>
              <a:rPr lang="pl-PL" sz="2000" dirty="0">
                <a:solidFill>
                  <a:srgbClr val="000000"/>
                </a:solidFill>
              </a:rPr>
              <a:t> </a:t>
            </a:r>
            <a:r>
              <a:rPr lang="pl-PL" sz="2000" dirty="0" err="1">
                <a:solidFill>
                  <a:srgbClr val="000000"/>
                </a:solidFill>
              </a:rPr>
              <a:t>regarding</a:t>
            </a:r>
            <a:r>
              <a:rPr lang="pl-PL" sz="2000" dirty="0">
                <a:solidFill>
                  <a:srgbClr val="000000"/>
                </a:solidFill>
              </a:rPr>
              <a:t> the </a:t>
            </a:r>
            <a:r>
              <a:rPr lang="pl-PL" sz="2000" dirty="0" err="1">
                <a:solidFill>
                  <a:srgbClr val="000000"/>
                </a:solidFill>
              </a:rPr>
              <a:t>specific</a:t>
            </a:r>
            <a:r>
              <a:rPr lang="pl-PL" sz="2000" dirty="0">
                <a:solidFill>
                  <a:srgbClr val="000000"/>
                </a:solidFill>
              </a:rPr>
              <a:t> </a:t>
            </a:r>
            <a:r>
              <a:rPr lang="pl-PL" sz="2000" dirty="0" err="1">
                <a:solidFill>
                  <a:srgbClr val="000000"/>
                </a:solidFill>
              </a:rPr>
              <a:t>problems</a:t>
            </a:r>
            <a:r>
              <a:rPr lang="pl-PL" sz="2000" dirty="0">
                <a:solidFill>
                  <a:srgbClr val="000000"/>
                </a:solidFill>
              </a:rPr>
              <a:t> of </a:t>
            </a:r>
            <a:r>
              <a:rPr lang="pl-PL" sz="2000" dirty="0" err="1">
                <a:solidFill>
                  <a:srgbClr val="000000"/>
                </a:solidFill>
              </a:rPr>
              <a:t>those</a:t>
            </a:r>
            <a:r>
              <a:rPr lang="pl-PL" sz="2000" dirty="0">
                <a:solidFill>
                  <a:srgbClr val="000000"/>
                </a:solidFill>
              </a:rPr>
              <a:t> </a:t>
            </a:r>
            <a:r>
              <a:rPr lang="pl-PL" sz="2000" dirty="0" err="1">
                <a:solidFill>
                  <a:srgbClr val="000000"/>
                </a:solidFill>
              </a:rPr>
              <a:t>they</a:t>
            </a:r>
            <a:r>
              <a:rPr lang="pl-PL" sz="2000" dirty="0">
                <a:solidFill>
                  <a:srgbClr val="000000"/>
                </a:solidFill>
              </a:rPr>
              <a:t> suport. </a:t>
            </a:r>
          </a:p>
          <a:p>
            <a:pPr marL="0" indent="0" algn="just" fontAlgn="base">
              <a:buNone/>
            </a:pPr>
            <a:r>
              <a:rPr lang="pl-PL" sz="2000" dirty="0" err="1">
                <a:solidFill>
                  <a:srgbClr val="000000"/>
                </a:solidFill>
              </a:rPr>
              <a:t>Social</a:t>
            </a:r>
            <a:r>
              <a:rPr lang="pl-PL" sz="2000" dirty="0">
                <a:solidFill>
                  <a:srgbClr val="000000"/>
                </a:solidFill>
              </a:rPr>
              <a:t> </a:t>
            </a:r>
            <a:r>
              <a:rPr lang="pl-PL" sz="2000" dirty="0" err="1">
                <a:solidFill>
                  <a:srgbClr val="000000"/>
                </a:solidFill>
              </a:rPr>
              <a:t>Workers</a:t>
            </a:r>
            <a:r>
              <a:rPr lang="pl-PL" sz="2000" dirty="0">
                <a:solidFill>
                  <a:srgbClr val="000000"/>
                </a:solidFill>
              </a:rPr>
              <a:t> and </a:t>
            </a:r>
            <a:r>
              <a:rPr lang="pl-PL" sz="2000" dirty="0" err="1">
                <a:solidFill>
                  <a:srgbClr val="000000"/>
                </a:solidFill>
              </a:rPr>
              <a:t>Social</a:t>
            </a:r>
            <a:r>
              <a:rPr lang="pl-PL" sz="2000" dirty="0">
                <a:solidFill>
                  <a:srgbClr val="000000"/>
                </a:solidFill>
              </a:rPr>
              <a:t> </a:t>
            </a:r>
            <a:r>
              <a:rPr lang="pl-PL" sz="2000" dirty="0" err="1">
                <a:solidFill>
                  <a:srgbClr val="000000"/>
                </a:solidFill>
              </a:rPr>
              <a:t>Care</a:t>
            </a:r>
            <a:r>
              <a:rPr lang="pl-PL" sz="2000" dirty="0">
                <a:solidFill>
                  <a:srgbClr val="000000"/>
                </a:solidFill>
              </a:rPr>
              <a:t> </a:t>
            </a:r>
            <a:r>
              <a:rPr lang="pl-PL" sz="2000" dirty="0" err="1">
                <a:solidFill>
                  <a:srgbClr val="000000"/>
                </a:solidFill>
              </a:rPr>
              <a:t>workers</a:t>
            </a:r>
            <a:r>
              <a:rPr lang="pl-PL" sz="2000" dirty="0">
                <a:solidFill>
                  <a:srgbClr val="000000"/>
                </a:solidFill>
              </a:rPr>
              <a:t> </a:t>
            </a:r>
            <a:r>
              <a:rPr lang="pl-PL" sz="2000" dirty="0" err="1">
                <a:solidFill>
                  <a:srgbClr val="000000"/>
                </a:solidFill>
              </a:rPr>
              <a:t>must</a:t>
            </a:r>
            <a:r>
              <a:rPr lang="pl-PL" sz="2000" dirty="0">
                <a:solidFill>
                  <a:srgbClr val="000000"/>
                </a:solidFill>
              </a:rPr>
              <a:t> be </a:t>
            </a:r>
            <a:r>
              <a:rPr lang="pl-PL" sz="2000" dirty="0" err="1">
                <a:solidFill>
                  <a:srgbClr val="000000"/>
                </a:solidFill>
              </a:rPr>
              <a:t>negotiators</a:t>
            </a:r>
            <a:r>
              <a:rPr lang="pl-PL" sz="2000" dirty="0">
                <a:solidFill>
                  <a:srgbClr val="000000"/>
                </a:solidFill>
              </a:rPr>
              <a:t> and </a:t>
            </a:r>
            <a:r>
              <a:rPr lang="pl-PL" sz="2000" dirty="0" err="1">
                <a:solidFill>
                  <a:srgbClr val="000000"/>
                </a:solidFill>
              </a:rPr>
              <a:t>politicians</a:t>
            </a:r>
            <a:r>
              <a:rPr lang="pl-PL" sz="2000" dirty="0">
                <a:solidFill>
                  <a:srgbClr val="000000"/>
                </a:solidFill>
              </a:rPr>
              <a:t>. </a:t>
            </a:r>
            <a:r>
              <a:rPr lang="pl-PL" sz="2000" dirty="0" err="1">
                <a:solidFill>
                  <a:srgbClr val="000000"/>
                </a:solidFill>
              </a:rPr>
              <a:t>They</a:t>
            </a:r>
            <a:r>
              <a:rPr lang="pl-PL" sz="2000" dirty="0">
                <a:solidFill>
                  <a:srgbClr val="000000"/>
                </a:solidFill>
              </a:rPr>
              <a:t> </a:t>
            </a:r>
            <a:r>
              <a:rPr lang="pl-PL" sz="2000" dirty="0" err="1">
                <a:solidFill>
                  <a:srgbClr val="000000"/>
                </a:solidFill>
              </a:rPr>
              <a:t>need</a:t>
            </a:r>
            <a:r>
              <a:rPr lang="pl-PL" sz="2000" dirty="0">
                <a:solidFill>
                  <a:srgbClr val="000000"/>
                </a:solidFill>
              </a:rPr>
              <a:t> to </a:t>
            </a:r>
            <a:r>
              <a:rPr lang="pl-PL" sz="2000" dirty="0" err="1">
                <a:solidFill>
                  <a:srgbClr val="000000"/>
                </a:solidFill>
              </a:rPr>
              <a:t>empower</a:t>
            </a:r>
            <a:r>
              <a:rPr lang="pl-PL" sz="2000" dirty="0">
                <a:solidFill>
                  <a:srgbClr val="000000"/>
                </a:solidFill>
              </a:rPr>
              <a:t> not </a:t>
            </a:r>
            <a:r>
              <a:rPr lang="pl-PL" sz="2000" dirty="0" err="1">
                <a:solidFill>
                  <a:srgbClr val="000000"/>
                </a:solidFill>
              </a:rPr>
              <a:t>enable</a:t>
            </a:r>
            <a:r>
              <a:rPr lang="pl-PL" sz="2000" dirty="0">
                <a:solidFill>
                  <a:srgbClr val="000000"/>
                </a:solidFill>
              </a:rPr>
              <a:t>. </a:t>
            </a:r>
            <a:r>
              <a:rPr lang="pl-PL" sz="2000" dirty="0" err="1">
                <a:solidFill>
                  <a:srgbClr val="000000"/>
                </a:solidFill>
              </a:rPr>
              <a:t>They</a:t>
            </a:r>
            <a:r>
              <a:rPr lang="pl-PL" sz="2000" dirty="0">
                <a:solidFill>
                  <a:srgbClr val="000000"/>
                </a:solidFill>
              </a:rPr>
              <a:t> </a:t>
            </a:r>
            <a:r>
              <a:rPr lang="pl-PL" sz="2000" dirty="0" err="1">
                <a:solidFill>
                  <a:srgbClr val="000000"/>
                </a:solidFill>
              </a:rPr>
              <a:t>need</a:t>
            </a:r>
            <a:r>
              <a:rPr lang="pl-PL" sz="2000" dirty="0">
                <a:solidFill>
                  <a:srgbClr val="000000"/>
                </a:solidFill>
              </a:rPr>
              <a:t> to </a:t>
            </a:r>
            <a:r>
              <a:rPr lang="pl-PL" sz="2000" dirty="0" err="1">
                <a:solidFill>
                  <a:srgbClr val="000000"/>
                </a:solidFill>
              </a:rPr>
              <a:t>assess</a:t>
            </a:r>
            <a:r>
              <a:rPr lang="pl-PL" sz="2000" dirty="0">
                <a:solidFill>
                  <a:srgbClr val="000000"/>
                </a:solidFill>
              </a:rPr>
              <a:t> the </a:t>
            </a:r>
            <a:r>
              <a:rPr lang="pl-PL" sz="2000" dirty="0" err="1">
                <a:solidFill>
                  <a:srgbClr val="000000"/>
                </a:solidFill>
              </a:rPr>
              <a:t>facts</a:t>
            </a:r>
            <a:r>
              <a:rPr lang="pl-PL" sz="2000" dirty="0">
                <a:solidFill>
                  <a:srgbClr val="000000"/>
                </a:solidFill>
              </a:rPr>
              <a:t> not </a:t>
            </a:r>
            <a:r>
              <a:rPr lang="pl-PL" sz="2000" dirty="0" err="1">
                <a:solidFill>
                  <a:srgbClr val="000000"/>
                </a:solidFill>
              </a:rPr>
              <a:t>judge</a:t>
            </a:r>
            <a:r>
              <a:rPr lang="pl-PL" sz="2000" dirty="0">
                <a:solidFill>
                  <a:srgbClr val="000000"/>
                </a:solidFill>
              </a:rPr>
              <a:t> </a:t>
            </a:r>
            <a:r>
              <a:rPr lang="pl-PL" sz="2000" dirty="0" err="1">
                <a:solidFill>
                  <a:srgbClr val="000000"/>
                </a:solidFill>
              </a:rPr>
              <a:t>based</a:t>
            </a:r>
            <a:r>
              <a:rPr lang="pl-PL" sz="2000" dirty="0">
                <a:solidFill>
                  <a:srgbClr val="000000"/>
                </a:solidFill>
              </a:rPr>
              <a:t> on </a:t>
            </a:r>
            <a:r>
              <a:rPr lang="pl-PL" sz="2000" dirty="0" err="1">
                <a:solidFill>
                  <a:srgbClr val="000000"/>
                </a:solidFill>
              </a:rPr>
              <a:t>personal</a:t>
            </a:r>
            <a:r>
              <a:rPr lang="pl-PL" sz="2000" dirty="0">
                <a:solidFill>
                  <a:srgbClr val="000000"/>
                </a:solidFill>
              </a:rPr>
              <a:t> </a:t>
            </a:r>
            <a:r>
              <a:rPr lang="pl-PL" sz="2000" dirty="0" err="1">
                <a:solidFill>
                  <a:srgbClr val="000000"/>
                </a:solidFill>
              </a:rPr>
              <a:t>feelings</a:t>
            </a:r>
            <a:r>
              <a:rPr lang="pl-PL" sz="2000" dirty="0">
                <a:solidFill>
                  <a:srgbClr val="000000"/>
                </a:solidFill>
              </a:rPr>
              <a:t> and </a:t>
            </a:r>
            <a:r>
              <a:rPr lang="pl-PL" sz="2000" dirty="0" err="1">
                <a:solidFill>
                  <a:srgbClr val="000000"/>
                </a:solidFill>
              </a:rPr>
              <a:t>biases</a:t>
            </a:r>
            <a:r>
              <a:rPr lang="pl-PL" sz="2000" dirty="0">
                <a:solidFill>
                  <a:srgbClr val="000000"/>
                </a:solidFill>
              </a:rPr>
              <a:t>. Most of </a:t>
            </a:r>
            <a:r>
              <a:rPr lang="pl-PL" sz="2000" dirty="0" err="1">
                <a:solidFill>
                  <a:srgbClr val="000000"/>
                </a:solidFill>
              </a:rPr>
              <a:t>all</a:t>
            </a:r>
            <a:r>
              <a:rPr lang="pl-PL" sz="2000" dirty="0">
                <a:solidFill>
                  <a:srgbClr val="000000"/>
                </a:solidFill>
              </a:rPr>
              <a:t> </a:t>
            </a:r>
            <a:r>
              <a:rPr lang="pl-PL" sz="2000" dirty="0" err="1">
                <a:solidFill>
                  <a:srgbClr val="000000"/>
                </a:solidFill>
              </a:rPr>
              <a:t>Social</a:t>
            </a:r>
            <a:r>
              <a:rPr lang="pl-PL" sz="2000" dirty="0">
                <a:solidFill>
                  <a:srgbClr val="000000"/>
                </a:solidFill>
              </a:rPr>
              <a:t> </a:t>
            </a:r>
            <a:r>
              <a:rPr lang="pl-PL" sz="2000" dirty="0" err="1">
                <a:solidFill>
                  <a:srgbClr val="000000"/>
                </a:solidFill>
              </a:rPr>
              <a:t>Workers</a:t>
            </a:r>
            <a:r>
              <a:rPr lang="pl-PL" sz="2000" dirty="0">
                <a:solidFill>
                  <a:srgbClr val="000000"/>
                </a:solidFill>
              </a:rPr>
              <a:t> </a:t>
            </a:r>
            <a:r>
              <a:rPr lang="pl-PL" sz="2000" dirty="0" err="1">
                <a:solidFill>
                  <a:srgbClr val="000000"/>
                </a:solidFill>
              </a:rPr>
              <a:t>need</a:t>
            </a:r>
            <a:r>
              <a:rPr lang="pl-PL" sz="2000" dirty="0">
                <a:solidFill>
                  <a:srgbClr val="000000"/>
                </a:solidFill>
              </a:rPr>
              <a:t> to </a:t>
            </a:r>
            <a:r>
              <a:rPr lang="pl-PL" sz="2000" dirty="0" err="1">
                <a:solidFill>
                  <a:srgbClr val="000000"/>
                </a:solidFill>
              </a:rPr>
              <a:t>keep</a:t>
            </a:r>
            <a:r>
              <a:rPr lang="pl-PL" sz="2000" dirty="0">
                <a:solidFill>
                  <a:srgbClr val="000000"/>
                </a:solidFill>
              </a:rPr>
              <a:t> </a:t>
            </a:r>
            <a:r>
              <a:rPr lang="pl-PL" sz="2000" dirty="0" err="1">
                <a:solidFill>
                  <a:srgbClr val="000000"/>
                </a:solidFill>
              </a:rPr>
              <a:t>their</a:t>
            </a:r>
            <a:r>
              <a:rPr lang="pl-PL" sz="2000" dirty="0">
                <a:solidFill>
                  <a:srgbClr val="000000"/>
                </a:solidFill>
              </a:rPr>
              <a:t> </a:t>
            </a:r>
            <a:r>
              <a:rPr lang="pl-PL" sz="2000" dirty="0" err="1">
                <a:solidFill>
                  <a:srgbClr val="000000"/>
                </a:solidFill>
              </a:rPr>
              <a:t>clients</a:t>
            </a:r>
            <a:r>
              <a:rPr lang="pl-PL" sz="2000" dirty="0">
                <a:solidFill>
                  <a:srgbClr val="000000"/>
                </a:solidFill>
              </a:rPr>
              <a:t> </a:t>
            </a:r>
            <a:r>
              <a:rPr lang="pl-PL" sz="2000" dirty="0" err="1">
                <a:solidFill>
                  <a:srgbClr val="000000"/>
                </a:solidFill>
              </a:rPr>
              <a:t>at</a:t>
            </a:r>
            <a:r>
              <a:rPr lang="pl-PL" sz="2000" dirty="0">
                <a:solidFill>
                  <a:srgbClr val="000000"/>
                </a:solidFill>
              </a:rPr>
              <a:t> the </a:t>
            </a:r>
            <a:r>
              <a:rPr lang="pl-PL" sz="2000" dirty="0" err="1">
                <a:solidFill>
                  <a:srgbClr val="000000"/>
                </a:solidFill>
              </a:rPr>
              <a:t>focus</a:t>
            </a:r>
            <a:r>
              <a:rPr lang="pl-PL" sz="2000" dirty="0">
                <a:solidFill>
                  <a:srgbClr val="000000"/>
                </a:solidFill>
              </a:rPr>
              <a:t> of </a:t>
            </a:r>
            <a:r>
              <a:rPr lang="pl-PL" sz="2000" dirty="0" err="1">
                <a:solidFill>
                  <a:srgbClr val="000000"/>
                </a:solidFill>
              </a:rPr>
              <a:t>their</a:t>
            </a:r>
            <a:r>
              <a:rPr lang="pl-PL" sz="2000" dirty="0">
                <a:solidFill>
                  <a:srgbClr val="000000"/>
                </a:solidFill>
              </a:rPr>
              <a:t> </a:t>
            </a:r>
            <a:r>
              <a:rPr lang="pl-PL" sz="2000" dirty="0" err="1">
                <a:solidFill>
                  <a:srgbClr val="000000"/>
                </a:solidFill>
              </a:rPr>
              <a:t>work</a:t>
            </a:r>
            <a:r>
              <a:rPr lang="pl-PL" sz="2000" dirty="0">
                <a:solidFill>
                  <a:srgbClr val="000000"/>
                </a:solidFill>
              </a:rPr>
              <a:t>. </a:t>
            </a:r>
            <a:r>
              <a:rPr lang="pl-PL" sz="2000" dirty="0" err="1">
                <a:solidFill>
                  <a:srgbClr val="000000"/>
                </a:solidFill>
              </a:rPr>
              <a:t>Keeping</a:t>
            </a:r>
            <a:r>
              <a:rPr lang="pl-PL" sz="2000" dirty="0">
                <a:solidFill>
                  <a:srgbClr val="000000"/>
                </a:solidFill>
              </a:rPr>
              <a:t> </a:t>
            </a:r>
            <a:r>
              <a:rPr lang="pl-PL" sz="2000" dirty="0" err="1">
                <a:solidFill>
                  <a:srgbClr val="000000"/>
                </a:solidFill>
              </a:rPr>
              <a:t>this</a:t>
            </a:r>
            <a:r>
              <a:rPr lang="pl-PL" sz="2000" dirty="0">
                <a:solidFill>
                  <a:srgbClr val="000000"/>
                </a:solidFill>
              </a:rPr>
              <a:t> in </a:t>
            </a:r>
            <a:r>
              <a:rPr lang="pl-PL" sz="2000" dirty="0" err="1">
                <a:solidFill>
                  <a:srgbClr val="000000"/>
                </a:solidFill>
              </a:rPr>
              <a:t>mind</a:t>
            </a:r>
            <a:r>
              <a:rPr lang="pl-PL" sz="2000" dirty="0">
                <a:solidFill>
                  <a:srgbClr val="000000"/>
                </a:solidFill>
              </a:rPr>
              <a:t> </a:t>
            </a:r>
            <a:r>
              <a:rPr lang="pl-PL" sz="2000" dirty="0" err="1">
                <a:solidFill>
                  <a:srgbClr val="000000"/>
                </a:solidFill>
              </a:rPr>
              <a:t>at</a:t>
            </a:r>
            <a:r>
              <a:rPr lang="pl-PL" sz="2000" dirty="0">
                <a:solidFill>
                  <a:srgbClr val="000000"/>
                </a:solidFill>
              </a:rPr>
              <a:t> </a:t>
            </a:r>
            <a:r>
              <a:rPr lang="pl-PL" sz="2000" dirty="0" err="1">
                <a:solidFill>
                  <a:srgbClr val="000000"/>
                </a:solidFill>
              </a:rPr>
              <a:t>all</a:t>
            </a:r>
            <a:r>
              <a:rPr lang="pl-PL" sz="2000" dirty="0">
                <a:solidFill>
                  <a:srgbClr val="000000"/>
                </a:solidFill>
              </a:rPr>
              <a:t> </a:t>
            </a:r>
            <a:r>
              <a:rPr lang="pl-PL" sz="2000" dirty="0" err="1">
                <a:solidFill>
                  <a:srgbClr val="000000"/>
                </a:solidFill>
              </a:rPr>
              <a:t>times</a:t>
            </a:r>
            <a:r>
              <a:rPr lang="pl-PL" sz="2000" dirty="0">
                <a:solidFill>
                  <a:srgbClr val="000000"/>
                </a:solidFill>
              </a:rPr>
              <a:t> </a:t>
            </a:r>
            <a:r>
              <a:rPr lang="pl-PL" sz="2000" dirty="0" err="1">
                <a:solidFill>
                  <a:srgbClr val="000000"/>
                </a:solidFill>
              </a:rPr>
              <a:t>will</a:t>
            </a:r>
            <a:r>
              <a:rPr lang="pl-PL" sz="2000" dirty="0">
                <a:solidFill>
                  <a:srgbClr val="000000"/>
                </a:solidFill>
              </a:rPr>
              <a:t> </a:t>
            </a:r>
            <a:r>
              <a:rPr lang="pl-PL" sz="2000" dirty="0" err="1">
                <a:solidFill>
                  <a:srgbClr val="000000"/>
                </a:solidFill>
              </a:rPr>
              <a:t>help</a:t>
            </a:r>
            <a:r>
              <a:rPr lang="pl-PL" sz="2000" dirty="0">
                <a:solidFill>
                  <a:srgbClr val="000000"/>
                </a:solidFill>
              </a:rPr>
              <a:t> </a:t>
            </a:r>
            <a:r>
              <a:rPr lang="pl-PL" sz="2000" dirty="0" err="1">
                <a:solidFill>
                  <a:srgbClr val="000000"/>
                </a:solidFill>
              </a:rPr>
              <a:t>you</a:t>
            </a:r>
            <a:r>
              <a:rPr lang="pl-PL" sz="2000" dirty="0">
                <a:solidFill>
                  <a:srgbClr val="000000"/>
                </a:solidFill>
              </a:rPr>
              <a:t> </a:t>
            </a:r>
            <a:r>
              <a:rPr lang="pl-PL" sz="2000" dirty="0" err="1">
                <a:solidFill>
                  <a:srgbClr val="000000"/>
                </a:solidFill>
              </a:rPr>
              <a:t>ask</a:t>
            </a:r>
            <a:r>
              <a:rPr lang="pl-PL" sz="2000" dirty="0">
                <a:solidFill>
                  <a:srgbClr val="000000"/>
                </a:solidFill>
              </a:rPr>
              <a:t> the </a:t>
            </a:r>
            <a:r>
              <a:rPr lang="pl-PL" sz="2000" dirty="0" err="1">
                <a:solidFill>
                  <a:srgbClr val="000000"/>
                </a:solidFill>
              </a:rPr>
              <a:t>questions</a:t>
            </a:r>
            <a:r>
              <a:rPr lang="pl-PL" sz="2000" dirty="0">
                <a:solidFill>
                  <a:srgbClr val="000000"/>
                </a:solidFill>
              </a:rPr>
              <a:t> </a:t>
            </a:r>
            <a:r>
              <a:rPr lang="pl-PL" sz="2000" dirty="0" err="1">
                <a:solidFill>
                  <a:srgbClr val="000000"/>
                </a:solidFill>
              </a:rPr>
              <a:t>that</a:t>
            </a:r>
            <a:r>
              <a:rPr lang="pl-PL" sz="2000" dirty="0">
                <a:solidFill>
                  <a:srgbClr val="000000"/>
                </a:solidFill>
              </a:rPr>
              <a:t> </a:t>
            </a:r>
            <a:r>
              <a:rPr lang="pl-PL" sz="2000" dirty="0" err="1">
                <a:solidFill>
                  <a:srgbClr val="000000"/>
                </a:solidFill>
              </a:rPr>
              <a:t>will</a:t>
            </a:r>
            <a:r>
              <a:rPr lang="pl-PL" sz="2000" dirty="0">
                <a:solidFill>
                  <a:srgbClr val="000000"/>
                </a:solidFill>
              </a:rPr>
              <a:t> </a:t>
            </a:r>
            <a:r>
              <a:rPr lang="pl-PL" sz="2000" dirty="0" err="1">
                <a:solidFill>
                  <a:srgbClr val="000000"/>
                </a:solidFill>
              </a:rPr>
              <a:t>get</a:t>
            </a:r>
            <a:r>
              <a:rPr lang="pl-PL" sz="2000" dirty="0">
                <a:solidFill>
                  <a:srgbClr val="000000"/>
                </a:solidFill>
              </a:rPr>
              <a:t> </a:t>
            </a:r>
            <a:r>
              <a:rPr lang="pl-PL" sz="2000" dirty="0" err="1">
                <a:solidFill>
                  <a:srgbClr val="000000"/>
                </a:solidFill>
              </a:rPr>
              <a:t>you</a:t>
            </a:r>
            <a:r>
              <a:rPr lang="pl-PL" sz="2000" dirty="0">
                <a:solidFill>
                  <a:srgbClr val="000000"/>
                </a:solidFill>
              </a:rPr>
              <a:t> the </a:t>
            </a:r>
            <a:r>
              <a:rPr lang="pl-PL" sz="2000" dirty="0" err="1">
                <a:solidFill>
                  <a:srgbClr val="000000"/>
                </a:solidFill>
              </a:rPr>
              <a:t>answers</a:t>
            </a:r>
            <a:r>
              <a:rPr lang="pl-PL" sz="2000" dirty="0">
                <a:solidFill>
                  <a:srgbClr val="000000"/>
                </a:solidFill>
              </a:rPr>
              <a:t> </a:t>
            </a:r>
            <a:r>
              <a:rPr lang="pl-PL" sz="2000" dirty="0" err="1">
                <a:solidFill>
                  <a:srgbClr val="000000"/>
                </a:solidFill>
              </a:rPr>
              <a:t>you</a:t>
            </a:r>
            <a:r>
              <a:rPr lang="pl-PL" sz="2000" dirty="0">
                <a:solidFill>
                  <a:srgbClr val="000000"/>
                </a:solidFill>
              </a:rPr>
              <a:t> </a:t>
            </a:r>
            <a:r>
              <a:rPr lang="pl-PL" sz="2000" dirty="0" err="1">
                <a:solidFill>
                  <a:srgbClr val="000000"/>
                </a:solidFill>
              </a:rPr>
              <a:t>will</a:t>
            </a:r>
            <a:r>
              <a:rPr lang="pl-PL" sz="2000" dirty="0">
                <a:solidFill>
                  <a:srgbClr val="000000"/>
                </a:solidFill>
              </a:rPr>
              <a:t> </a:t>
            </a:r>
            <a:r>
              <a:rPr lang="pl-PL" sz="2000" dirty="0" err="1">
                <a:solidFill>
                  <a:srgbClr val="000000"/>
                </a:solidFill>
              </a:rPr>
              <a:t>need</a:t>
            </a:r>
            <a:r>
              <a:rPr lang="pl-PL" sz="2000" dirty="0">
                <a:solidFill>
                  <a:srgbClr val="000000"/>
                </a:solidFill>
              </a:rPr>
              <a:t> to plan and </a:t>
            </a:r>
            <a:r>
              <a:rPr lang="pl-PL" sz="2000" dirty="0" err="1">
                <a:solidFill>
                  <a:srgbClr val="000000"/>
                </a:solidFill>
              </a:rPr>
              <a:t>get</a:t>
            </a:r>
            <a:r>
              <a:rPr lang="pl-PL" sz="2000" dirty="0">
                <a:solidFill>
                  <a:srgbClr val="000000"/>
                </a:solidFill>
              </a:rPr>
              <a:t> </a:t>
            </a:r>
            <a:r>
              <a:rPr lang="pl-PL" sz="2000" dirty="0" err="1">
                <a:solidFill>
                  <a:srgbClr val="000000"/>
                </a:solidFill>
              </a:rPr>
              <a:t>your</a:t>
            </a:r>
            <a:r>
              <a:rPr lang="pl-PL" sz="2000" dirty="0">
                <a:solidFill>
                  <a:srgbClr val="000000"/>
                </a:solidFill>
              </a:rPr>
              <a:t> </a:t>
            </a:r>
            <a:r>
              <a:rPr lang="pl-PL" sz="2000" dirty="0" err="1">
                <a:solidFill>
                  <a:srgbClr val="000000"/>
                </a:solidFill>
              </a:rPr>
              <a:t>clients</a:t>
            </a:r>
            <a:r>
              <a:rPr lang="pl-PL" sz="2000" dirty="0">
                <a:solidFill>
                  <a:srgbClr val="000000"/>
                </a:solidFill>
              </a:rPr>
              <a:t> </a:t>
            </a:r>
            <a:r>
              <a:rPr lang="pl-PL" sz="2000" dirty="0" err="1">
                <a:solidFill>
                  <a:srgbClr val="000000"/>
                </a:solidFill>
              </a:rPr>
              <a:t>access</a:t>
            </a:r>
            <a:r>
              <a:rPr lang="pl-PL" sz="2000" dirty="0">
                <a:solidFill>
                  <a:srgbClr val="000000"/>
                </a:solidFill>
              </a:rPr>
              <a:t> to the services </a:t>
            </a:r>
            <a:r>
              <a:rPr lang="pl-PL" sz="2000" dirty="0" err="1">
                <a:solidFill>
                  <a:srgbClr val="000000"/>
                </a:solidFill>
              </a:rPr>
              <a:t>they</a:t>
            </a:r>
            <a:r>
              <a:rPr lang="pl-PL" sz="2000" dirty="0">
                <a:solidFill>
                  <a:srgbClr val="000000"/>
                </a:solidFill>
              </a:rPr>
              <a:t> </a:t>
            </a:r>
            <a:r>
              <a:rPr lang="pl-PL" sz="2000" dirty="0" err="1">
                <a:solidFill>
                  <a:srgbClr val="000000"/>
                </a:solidFill>
              </a:rPr>
              <a:t>will</a:t>
            </a:r>
            <a:r>
              <a:rPr lang="pl-PL" sz="2000" dirty="0">
                <a:solidFill>
                  <a:srgbClr val="000000"/>
                </a:solidFill>
              </a:rPr>
              <a:t> </a:t>
            </a:r>
            <a:r>
              <a:rPr lang="pl-PL" sz="2000" dirty="0" err="1">
                <a:solidFill>
                  <a:srgbClr val="000000"/>
                </a:solidFill>
              </a:rPr>
              <a:t>need</a:t>
            </a:r>
            <a:r>
              <a:rPr lang="pl-PL" sz="2000" dirty="0">
                <a:solidFill>
                  <a:srgbClr val="000000"/>
                </a:solidFill>
              </a:rPr>
              <a:t> to </a:t>
            </a:r>
            <a:r>
              <a:rPr lang="pl-PL" sz="2000" dirty="0" err="1">
                <a:solidFill>
                  <a:srgbClr val="000000"/>
                </a:solidFill>
              </a:rPr>
              <a:t>thrive</a:t>
            </a:r>
            <a:r>
              <a:rPr lang="pl-PL" sz="2000" dirty="0">
                <a:solidFill>
                  <a:srgbClr val="000000"/>
                </a:solidFill>
              </a:rPr>
              <a:t>.</a:t>
            </a:r>
          </a:p>
          <a:p>
            <a:endParaRPr lang="pl-GB" sz="2000" dirty="0">
              <a:solidFill>
                <a:srgbClr val="000000"/>
              </a:solidFill>
            </a:endParaRPr>
          </a:p>
        </p:txBody>
      </p:sp>
    </p:spTree>
    <p:extLst>
      <p:ext uri="{BB962C8B-B14F-4D97-AF65-F5344CB8AC3E}">
        <p14:creationId xmlns:p14="http://schemas.microsoft.com/office/powerpoint/2010/main" val="156287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3AC59E-8098-B441-B630-345ECAFDEAD7}"/>
              </a:ext>
            </a:extLst>
          </p:cNvPr>
          <p:cNvSpPr>
            <a:spLocks noGrp="1"/>
          </p:cNvSpPr>
          <p:nvPr>
            <p:ph type="title"/>
          </p:nvPr>
        </p:nvSpPr>
        <p:spPr>
          <a:xfrm>
            <a:off x="838200" y="596899"/>
            <a:ext cx="10515600" cy="1325563"/>
          </a:xfrm>
        </p:spPr>
        <p:txBody>
          <a:bodyPr>
            <a:normAutofit fontScale="90000"/>
          </a:bodyPr>
          <a:lstStyle/>
          <a:p>
            <a:pPr algn="ctr">
              <a:lnSpc>
                <a:spcPct val="150000"/>
              </a:lnSpc>
            </a:pPr>
            <a:r>
              <a:rPr lang="pl-PL" sz="2800" dirty="0">
                <a:solidFill>
                  <a:schemeClr val="accent1">
                    <a:lumMod val="75000"/>
                  </a:schemeClr>
                </a:solidFill>
                <a:latin typeface="Arial" panose="020B0604020202020204" pitchFamily="34" charset="0"/>
                <a:cs typeface="Arial" panose="020B0604020202020204" pitchFamily="34" charset="0"/>
              </a:rPr>
              <a:t>To </a:t>
            </a:r>
            <a:r>
              <a:rPr lang="pl-PL" sz="2800" dirty="0" err="1">
                <a:solidFill>
                  <a:schemeClr val="accent1">
                    <a:lumMod val="75000"/>
                  </a:schemeClr>
                </a:solidFill>
                <a:latin typeface="Arial" panose="020B0604020202020204" pitchFamily="34" charset="0"/>
                <a:cs typeface="Arial" panose="020B0604020202020204" pitchFamily="34" charset="0"/>
              </a:rPr>
              <a:t>become</a:t>
            </a:r>
            <a:r>
              <a:rPr lang="pl-PL" sz="2800" dirty="0">
                <a:solidFill>
                  <a:schemeClr val="accent1">
                    <a:lumMod val="75000"/>
                  </a:schemeClr>
                </a:solidFill>
                <a:latin typeface="Arial" panose="020B0604020202020204" pitchFamily="34" charset="0"/>
                <a:cs typeface="Arial" panose="020B0604020202020204" pitchFamily="34" charset="0"/>
              </a:rPr>
              <a:t> a </a:t>
            </a:r>
            <a:r>
              <a:rPr lang="pl-PL" sz="2800" b="1" dirty="0" err="1">
                <a:solidFill>
                  <a:schemeClr val="accent1">
                    <a:lumMod val="75000"/>
                  </a:schemeClr>
                </a:solidFill>
                <a:latin typeface="Arial" panose="020B0604020202020204" pitchFamily="34" charset="0"/>
                <a:cs typeface="Arial" panose="020B0604020202020204" pitchFamily="34" charset="0"/>
              </a:rPr>
              <a:t>Social</a:t>
            </a:r>
            <a:r>
              <a:rPr lang="pl-PL" sz="2800" b="1" dirty="0">
                <a:solidFill>
                  <a:schemeClr val="accent1">
                    <a:lumMod val="75000"/>
                  </a:schemeClr>
                </a:solidFill>
                <a:latin typeface="Arial" panose="020B0604020202020204" pitchFamily="34" charset="0"/>
                <a:cs typeface="Arial" panose="020B0604020202020204" pitchFamily="34" charset="0"/>
              </a:rPr>
              <a:t> </a:t>
            </a:r>
            <a:r>
              <a:rPr lang="pl-PL" sz="2800" b="1" dirty="0" err="1">
                <a:solidFill>
                  <a:schemeClr val="accent1">
                    <a:lumMod val="75000"/>
                  </a:schemeClr>
                </a:solidFill>
                <a:latin typeface="Arial" panose="020B0604020202020204" pitchFamily="34" charset="0"/>
                <a:cs typeface="Arial" panose="020B0604020202020204" pitchFamily="34" charset="0"/>
              </a:rPr>
              <a:t>Worker</a:t>
            </a:r>
            <a:r>
              <a:rPr lang="pl-PL" sz="2800" b="1" dirty="0">
                <a:solidFill>
                  <a:schemeClr val="accent1">
                    <a:lumMod val="75000"/>
                  </a:schemeClr>
                </a:solidFill>
                <a:latin typeface="Arial" panose="020B0604020202020204" pitchFamily="34" charset="0"/>
                <a:cs typeface="Arial" panose="020B0604020202020204" pitchFamily="34" charset="0"/>
              </a:rPr>
              <a:t> </a:t>
            </a:r>
            <a:r>
              <a:rPr lang="pl-PL" sz="2800" dirty="0">
                <a:solidFill>
                  <a:schemeClr val="accent1">
                    <a:lumMod val="75000"/>
                  </a:schemeClr>
                </a:solidFill>
                <a:latin typeface="Arial" panose="020B0604020202020204" pitchFamily="34" charset="0"/>
                <a:cs typeface="Arial" panose="020B0604020202020204" pitchFamily="34" charset="0"/>
              </a:rPr>
              <a:t>in the UK </a:t>
            </a:r>
            <a:br>
              <a:rPr lang="pl-PL" sz="2800" dirty="0">
                <a:solidFill>
                  <a:schemeClr val="accent1">
                    <a:lumMod val="75000"/>
                  </a:schemeClr>
                </a:solidFill>
                <a:latin typeface="Arial" panose="020B0604020202020204" pitchFamily="34" charset="0"/>
                <a:cs typeface="Arial" panose="020B0604020202020204" pitchFamily="34" charset="0"/>
              </a:rPr>
            </a:br>
            <a:r>
              <a:rPr lang="pl-PL" sz="2800" dirty="0" err="1">
                <a:solidFill>
                  <a:schemeClr val="accent1">
                    <a:lumMod val="75000"/>
                  </a:schemeClr>
                </a:solidFill>
                <a:latin typeface="Arial" panose="020B0604020202020204" pitchFamily="34" charset="0"/>
                <a:cs typeface="Arial" panose="020B0604020202020204" pitchFamily="34" charset="0"/>
              </a:rPr>
              <a:t>you</a:t>
            </a:r>
            <a:r>
              <a:rPr lang="pl-PL" sz="2800" dirty="0">
                <a:solidFill>
                  <a:schemeClr val="accent1">
                    <a:lumMod val="75000"/>
                  </a:schemeClr>
                </a:solidFill>
                <a:latin typeface="Arial" panose="020B0604020202020204" pitchFamily="34" charset="0"/>
                <a:cs typeface="Arial" panose="020B0604020202020204" pitchFamily="34" charset="0"/>
              </a:rPr>
              <a:t> </a:t>
            </a:r>
            <a:r>
              <a:rPr lang="pl-PL" sz="2800" dirty="0" err="1">
                <a:solidFill>
                  <a:schemeClr val="accent1">
                    <a:lumMod val="75000"/>
                  </a:schemeClr>
                </a:solidFill>
                <a:latin typeface="Arial" panose="020B0604020202020204" pitchFamily="34" charset="0"/>
                <a:cs typeface="Arial" panose="020B0604020202020204" pitchFamily="34" charset="0"/>
              </a:rPr>
              <a:t>have</a:t>
            </a:r>
            <a:r>
              <a:rPr lang="pl-PL" sz="2800" dirty="0">
                <a:solidFill>
                  <a:schemeClr val="accent1">
                    <a:lumMod val="75000"/>
                  </a:schemeClr>
                </a:solidFill>
                <a:latin typeface="Arial" panose="020B0604020202020204" pitchFamily="34" charset="0"/>
                <a:cs typeface="Arial" panose="020B0604020202020204" pitchFamily="34" charset="0"/>
              </a:rPr>
              <a:t> to </a:t>
            </a:r>
            <a:r>
              <a:rPr lang="pl-PL" sz="2800" dirty="0" err="1">
                <a:solidFill>
                  <a:schemeClr val="accent1">
                    <a:lumMod val="75000"/>
                  </a:schemeClr>
                </a:solidFill>
                <a:latin typeface="Arial" panose="020B0604020202020204" pitchFamily="34" charset="0"/>
                <a:cs typeface="Arial" panose="020B0604020202020204" pitchFamily="34" charset="0"/>
              </a:rPr>
              <a:t>enrol</a:t>
            </a:r>
            <a:r>
              <a:rPr lang="pl-PL" sz="2800" dirty="0">
                <a:solidFill>
                  <a:schemeClr val="accent1">
                    <a:lumMod val="75000"/>
                  </a:schemeClr>
                </a:solidFill>
                <a:latin typeface="Arial" panose="020B0604020202020204" pitchFamily="34" charset="0"/>
                <a:cs typeface="Arial" panose="020B0604020202020204" pitchFamily="34" charset="0"/>
              </a:rPr>
              <a:t> on </a:t>
            </a:r>
            <a:r>
              <a:rPr lang="pl-PL" sz="2800" dirty="0" err="1">
                <a:solidFill>
                  <a:schemeClr val="accent1">
                    <a:lumMod val="75000"/>
                  </a:schemeClr>
                </a:solidFill>
                <a:latin typeface="Arial" panose="020B0604020202020204" pitchFamily="34" charset="0"/>
                <a:cs typeface="Arial" panose="020B0604020202020204" pitchFamily="34" charset="0"/>
              </a:rPr>
              <a:t>social</a:t>
            </a:r>
            <a:r>
              <a:rPr lang="pl-PL" sz="2800" dirty="0">
                <a:solidFill>
                  <a:schemeClr val="accent1">
                    <a:lumMod val="75000"/>
                  </a:schemeClr>
                </a:solidFill>
                <a:latin typeface="Arial" panose="020B0604020202020204" pitchFamily="34" charset="0"/>
                <a:cs typeface="Arial" panose="020B0604020202020204" pitchFamily="34" charset="0"/>
              </a:rPr>
              <a:t> </a:t>
            </a:r>
            <a:r>
              <a:rPr lang="pl-PL" sz="2800" dirty="0" err="1">
                <a:solidFill>
                  <a:schemeClr val="accent1">
                    <a:lumMod val="75000"/>
                  </a:schemeClr>
                </a:solidFill>
                <a:latin typeface="Arial" panose="020B0604020202020204" pitchFamily="34" charset="0"/>
                <a:cs typeface="Arial" panose="020B0604020202020204" pitchFamily="34" charset="0"/>
              </a:rPr>
              <a:t>work</a:t>
            </a:r>
            <a:r>
              <a:rPr lang="pl-PL" sz="2800" dirty="0">
                <a:solidFill>
                  <a:schemeClr val="accent1">
                    <a:lumMod val="75000"/>
                  </a:schemeClr>
                </a:solidFill>
                <a:latin typeface="Arial" panose="020B0604020202020204" pitchFamily="34" charset="0"/>
                <a:cs typeface="Arial" panose="020B0604020202020204" pitchFamily="34" charset="0"/>
              </a:rPr>
              <a:t> programmes </a:t>
            </a:r>
            <a:br>
              <a:rPr lang="pl-PL" sz="2800" dirty="0">
                <a:solidFill>
                  <a:schemeClr val="accent1">
                    <a:lumMod val="75000"/>
                  </a:schemeClr>
                </a:solidFill>
                <a:latin typeface="Arial" panose="020B0604020202020204" pitchFamily="34" charset="0"/>
                <a:cs typeface="Arial" panose="020B0604020202020204" pitchFamily="34" charset="0"/>
              </a:rPr>
            </a:br>
            <a:r>
              <a:rPr lang="pl-PL" sz="2800" dirty="0" err="1">
                <a:solidFill>
                  <a:schemeClr val="accent1">
                    <a:lumMod val="75000"/>
                  </a:schemeClr>
                </a:solidFill>
                <a:latin typeface="Arial" panose="020B0604020202020204" pitchFamily="34" charset="0"/>
                <a:cs typeface="Arial" panose="020B0604020202020204" pitchFamily="34" charset="0"/>
              </a:rPr>
              <a:t>approved</a:t>
            </a:r>
            <a:r>
              <a:rPr lang="pl-PL" sz="2800" dirty="0">
                <a:solidFill>
                  <a:schemeClr val="accent1">
                    <a:lumMod val="75000"/>
                  </a:schemeClr>
                </a:solidFill>
                <a:latin typeface="Arial" panose="020B0604020202020204" pitchFamily="34" charset="0"/>
                <a:cs typeface="Arial" panose="020B0604020202020204" pitchFamily="34" charset="0"/>
              </a:rPr>
              <a:t> by the UK regulatory body.</a:t>
            </a:r>
            <a:br>
              <a:rPr lang="pl-PL" sz="2800" dirty="0">
                <a:solidFill>
                  <a:schemeClr val="accent1">
                    <a:lumMod val="75000"/>
                  </a:schemeClr>
                </a:solidFill>
                <a:latin typeface="Arial" panose="020B0604020202020204" pitchFamily="34" charset="0"/>
                <a:cs typeface="Arial" panose="020B0604020202020204" pitchFamily="34" charset="0"/>
              </a:rPr>
            </a:br>
            <a:endParaRPr lang="pl-GB" sz="2800" dirty="0">
              <a:solidFill>
                <a:schemeClr val="accent1">
                  <a:lumMod val="75000"/>
                </a:schemeClr>
              </a:solidFill>
              <a:latin typeface="Arial" panose="020B0604020202020204" pitchFamily="34" charset="0"/>
              <a:cs typeface="Arial" panose="020B0604020202020204" pitchFamily="34" charset="0"/>
            </a:endParaRPr>
          </a:p>
        </p:txBody>
      </p:sp>
      <p:graphicFrame>
        <p:nvGraphicFramePr>
          <p:cNvPr id="26" name="Symbol zastępczy zawartości 2">
            <a:extLst>
              <a:ext uri="{FF2B5EF4-FFF2-40B4-BE49-F238E27FC236}">
                <a16:creationId xmlns:a16="http://schemas.microsoft.com/office/drawing/2014/main" id="{701510C6-3DCB-490D-83E2-D557F2563383}"/>
              </a:ext>
            </a:extLst>
          </p:cNvPr>
          <p:cNvGraphicFramePr>
            <a:graphicFrameLocks noGrp="1"/>
          </p:cNvGraphicFramePr>
          <p:nvPr>
            <p:ph idx="1"/>
            <p:extLst>
              <p:ext uri="{D42A27DB-BD31-4B8C-83A1-F6EECF244321}">
                <p14:modId xmlns:p14="http://schemas.microsoft.com/office/powerpoint/2010/main" val="1278378015"/>
              </p:ext>
            </p:extLst>
          </p:nvPr>
        </p:nvGraphicFramePr>
        <p:xfrm>
          <a:off x="318051" y="1235075"/>
          <a:ext cx="11683448"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a:extLst>
              <a:ext uri="{FF2B5EF4-FFF2-40B4-BE49-F238E27FC236}">
                <a16:creationId xmlns:a16="http://schemas.microsoft.com/office/drawing/2014/main" id="{E6E9B6EB-1119-CA4C-9483-CBE66391C828}"/>
              </a:ext>
            </a:extLst>
          </p:cNvPr>
          <p:cNvSpPr txBox="1"/>
          <p:nvPr/>
        </p:nvSpPr>
        <p:spPr>
          <a:xfrm>
            <a:off x="2126075" y="5586413"/>
            <a:ext cx="8067401" cy="923330"/>
          </a:xfrm>
          <a:prstGeom prst="rect">
            <a:avLst/>
          </a:prstGeom>
          <a:noFill/>
        </p:spPr>
        <p:txBody>
          <a:bodyPr wrap="none" rtlCol="0">
            <a:spAutoFit/>
          </a:bodyPr>
          <a:lstStyle/>
          <a:p>
            <a:pPr algn="ctr"/>
            <a:r>
              <a:rPr lang="pl-GB" dirty="0">
                <a:solidFill>
                  <a:schemeClr val="accent1">
                    <a:lumMod val="75000"/>
                  </a:schemeClr>
                </a:solidFill>
                <a:latin typeface="Arial" panose="020B0604020202020204" pitchFamily="34" charset="0"/>
                <a:cs typeface="Arial" panose="020B0604020202020204" pitchFamily="34" charset="0"/>
              </a:rPr>
              <a:t>To work in a social care filed, if you do not intend to work as a Social Worker, </a:t>
            </a:r>
          </a:p>
          <a:p>
            <a:pPr algn="ctr"/>
            <a:r>
              <a:rPr lang="pl-GB" dirty="0">
                <a:solidFill>
                  <a:schemeClr val="accent1">
                    <a:lumMod val="75000"/>
                  </a:schemeClr>
                </a:solidFill>
                <a:latin typeface="Arial" panose="020B0604020202020204" pitchFamily="34" charset="0"/>
                <a:cs typeface="Arial" panose="020B0604020202020204" pitchFamily="34" charset="0"/>
              </a:rPr>
              <a:t>you do not need any formal qualifications if you can meet the individual </a:t>
            </a:r>
          </a:p>
          <a:p>
            <a:pPr algn="ctr"/>
            <a:r>
              <a:rPr lang="pl-GB" dirty="0">
                <a:solidFill>
                  <a:schemeClr val="accent1">
                    <a:lumMod val="75000"/>
                  </a:schemeClr>
                </a:solidFill>
                <a:latin typeface="Arial" panose="020B0604020202020204" pitchFamily="34" charset="0"/>
                <a:cs typeface="Arial" panose="020B0604020202020204" pitchFamily="34" charset="0"/>
              </a:rPr>
              <a:t>job description requirements. </a:t>
            </a:r>
          </a:p>
        </p:txBody>
      </p:sp>
    </p:spTree>
    <p:extLst>
      <p:ext uri="{BB962C8B-B14F-4D97-AF65-F5344CB8AC3E}">
        <p14:creationId xmlns:p14="http://schemas.microsoft.com/office/powerpoint/2010/main" val="266639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B87B8ABC-8965-C94E-84F1-6E63C11B151C}"/>
              </a:ext>
            </a:extLst>
          </p:cNvPr>
          <p:cNvSpPr>
            <a:spLocks noGrp="1"/>
          </p:cNvSpPr>
          <p:nvPr>
            <p:ph type="title"/>
          </p:nvPr>
        </p:nvSpPr>
        <p:spPr>
          <a:xfrm>
            <a:off x="1179226" y="826680"/>
            <a:ext cx="9833548" cy="1325563"/>
          </a:xfrm>
        </p:spPr>
        <p:txBody>
          <a:bodyPr>
            <a:normAutofit/>
          </a:bodyPr>
          <a:lstStyle/>
          <a:p>
            <a:pPr algn="ctr"/>
            <a:r>
              <a:rPr lang="pl-PL" sz="4000" b="1">
                <a:solidFill>
                  <a:srgbClr val="FFFFFF"/>
                </a:solidFill>
                <a:latin typeface="Arial" panose="020B0604020202020204" pitchFamily="34" charset="0"/>
                <a:cs typeface="Arial" panose="020B0604020202020204" pitchFamily="34" charset="0"/>
              </a:rPr>
              <a:t>Social Service Delivery Standard. </a:t>
            </a:r>
            <a:br>
              <a:rPr lang="pl-PL" sz="4000">
                <a:solidFill>
                  <a:srgbClr val="FFFFFF"/>
                </a:solidFill>
                <a:latin typeface="Arial" panose="020B0604020202020204" pitchFamily="34" charset="0"/>
                <a:cs typeface="Arial" panose="020B0604020202020204" pitchFamily="34" charset="0"/>
              </a:rPr>
            </a:br>
            <a:endParaRPr lang="pl-GB" sz="4000">
              <a:solidFill>
                <a:srgbClr val="FFFFFF"/>
              </a:solidFill>
            </a:endParaRPr>
          </a:p>
        </p:txBody>
      </p:sp>
      <p:graphicFrame>
        <p:nvGraphicFramePr>
          <p:cNvPr id="5" name="Symbol zastępczy zawartości 2">
            <a:extLst>
              <a:ext uri="{FF2B5EF4-FFF2-40B4-BE49-F238E27FC236}">
                <a16:creationId xmlns:a16="http://schemas.microsoft.com/office/drawing/2014/main" id="{D367D615-A9BC-4641-B1E0-C7F37395287D}"/>
              </a:ext>
            </a:extLst>
          </p:cNvPr>
          <p:cNvGraphicFramePr>
            <a:graphicFrameLocks noGrp="1"/>
          </p:cNvGraphicFramePr>
          <p:nvPr>
            <p:ph idx="1"/>
            <p:extLst>
              <p:ext uri="{D42A27DB-BD31-4B8C-83A1-F6EECF244321}">
                <p14:modId xmlns:p14="http://schemas.microsoft.com/office/powerpoint/2010/main" val="2352767283"/>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7578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2381E43D-081B-E14A-99B7-B50EA076A36E}"/>
              </a:ext>
            </a:extLst>
          </p:cNvPr>
          <p:cNvSpPr>
            <a:spLocks noGrp="1"/>
          </p:cNvSpPr>
          <p:nvPr>
            <p:ph type="title"/>
          </p:nvPr>
        </p:nvSpPr>
        <p:spPr>
          <a:xfrm>
            <a:off x="1179226" y="826680"/>
            <a:ext cx="9833548" cy="1325563"/>
          </a:xfrm>
        </p:spPr>
        <p:txBody>
          <a:bodyPr>
            <a:normAutofit/>
          </a:bodyPr>
          <a:lstStyle/>
          <a:p>
            <a:pPr algn="ctr"/>
            <a:r>
              <a:rPr lang="pl-PL" sz="4000" b="1" dirty="0" err="1">
                <a:solidFill>
                  <a:schemeClr val="bg1"/>
                </a:solidFill>
                <a:latin typeface="Arial" panose="020B0604020202020204" pitchFamily="34" charset="0"/>
                <a:cs typeface="Arial" panose="020B0604020202020204" pitchFamily="34" charset="0"/>
              </a:rPr>
              <a:t>Social</a:t>
            </a:r>
            <a:r>
              <a:rPr lang="pl-PL" sz="4000" b="1" dirty="0">
                <a:solidFill>
                  <a:schemeClr val="bg1"/>
                </a:solidFill>
                <a:latin typeface="Arial" panose="020B0604020202020204" pitchFamily="34" charset="0"/>
                <a:cs typeface="Arial" panose="020B0604020202020204" pitchFamily="34" charset="0"/>
              </a:rPr>
              <a:t> Service Delivery Standard. </a:t>
            </a:r>
            <a:br>
              <a:rPr lang="pl-PL" sz="4000" dirty="0">
                <a:solidFill>
                  <a:schemeClr val="bg1"/>
                </a:solidFill>
                <a:latin typeface="Arial" panose="020B0604020202020204" pitchFamily="34" charset="0"/>
                <a:cs typeface="Arial" panose="020B0604020202020204" pitchFamily="34" charset="0"/>
              </a:rPr>
            </a:br>
            <a:endParaRPr lang="pl-GB" sz="4000" dirty="0">
              <a:solidFill>
                <a:schemeClr val="bg1"/>
              </a:solidFill>
            </a:endParaRPr>
          </a:p>
        </p:txBody>
      </p:sp>
      <p:graphicFrame>
        <p:nvGraphicFramePr>
          <p:cNvPr id="5" name="Symbol zastępczy zawartości 2">
            <a:extLst>
              <a:ext uri="{FF2B5EF4-FFF2-40B4-BE49-F238E27FC236}">
                <a16:creationId xmlns:a16="http://schemas.microsoft.com/office/drawing/2014/main" id="{8B96D65F-6943-4CE8-A9D9-EDA1F69E350E}"/>
              </a:ext>
            </a:extLst>
          </p:cNvPr>
          <p:cNvGraphicFramePr>
            <a:graphicFrameLocks noGrp="1"/>
          </p:cNvGraphicFramePr>
          <p:nvPr>
            <p:ph idx="1"/>
            <p:extLst>
              <p:ext uri="{D42A27DB-BD31-4B8C-83A1-F6EECF244321}">
                <p14:modId xmlns:p14="http://schemas.microsoft.com/office/powerpoint/2010/main" val="1562004539"/>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9338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pole tekstowe 1">
            <a:extLst>
              <a:ext uri="{FF2B5EF4-FFF2-40B4-BE49-F238E27FC236}">
                <a16:creationId xmlns:a16="http://schemas.microsoft.com/office/drawing/2014/main" id="{3B6A44F6-2F9A-DF4C-A1CE-916FCD8BD8A9}"/>
              </a:ext>
            </a:extLst>
          </p:cNvPr>
          <p:cNvSpPr txBox="1"/>
          <p:nvPr/>
        </p:nvSpPr>
        <p:spPr>
          <a:xfrm>
            <a:off x="1179074" y="1178932"/>
            <a:ext cx="9833548" cy="1325563"/>
          </a:xfrm>
          <a:prstGeom prst="rect">
            <a:avLst/>
          </a:prstGeom>
        </p:spPr>
        <p:txBody>
          <a:bodyPr vert="horz" lIns="91440" tIns="45720" rIns="91440" bIns="45720" rtlCol="0" anchor="ctr">
            <a:normAutofit lnSpcReduction="10000"/>
          </a:bodyPr>
          <a:lstStyle/>
          <a:p>
            <a:pPr algn="ctr">
              <a:lnSpc>
                <a:spcPct val="90000"/>
              </a:lnSpc>
              <a:spcBef>
                <a:spcPct val="0"/>
              </a:spcBef>
              <a:spcAft>
                <a:spcPts val="600"/>
              </a:spcAft>
            </a:pPr>
            <a:r>
              <a:rPr lang="en-US" sz="4000" b="1" kern="1200" dirty="0">
                <a:solidFill>
                  <a:srgbClr val="FFFFFF"/>
                </a:solidFill>
                <a:latin typeface="+mj-lt"/>
                <a:ea typeface="+mj-ea"/>
                <a:cs typeface="+mj-cs"/>
              </a:rPr>
              <a:t>Securing Employment in the UK</a:t>
            </a:r>
          </a:p>
          <a:p>
            <a:pPr algn="ctr">
              <a:lnSpc>
                <a:spcPct val="90000"/>
              </a:lnSpc>
              <a:spcBef>
                <a:spcPct val="0"/>
              </a:spcBef>
              <a:spcAft>
                <a:spcPts val="600"/>
              </a:spcAft>
            </a:pPr>
            <a:r>
              <a:rPr lang="en-US" sz="4000" b="1" kern="1200" dirty="0">
                <a:solidFill>
                  <a:srgbClr val="FFFFFF"/>
                </a:solidFill>
                <a:latin typeface="+mj-lt"/>
                <a:ea typeface="+mj-ea"/>
                <a:cs typeface="+mj-cs"/>
              </a:rPr>
              <a:t> as a Social Worker and Social Care Worker</a:t>
            </a:r>
            <a:endParaRPr lang="en-US" sz="4000" kern="1200" dirty="0">
              <a:solidFill>
                <a:srgbClr val="FFFFFF"/>
              </a:solidFill>
              <a:latin typeface="+mj-lt"/>
              <a:ea typeface="+mj-ea"/>
              <a:cs typeface="+mj-cs"/>
            </a:endParaRPr>
          </a:p>
          <a:p>
            <a:pPr algn="ctr">
              <a:lnSpc>
                <a:spcPct val="90000"/>
              </a:lnSpc>
              <a:spcBef>
                <a:spcPct val="0"/>
              </a:spcBef>
              <a:spcAft>
                <a:spcPts val="600"/>
              </a:spcAft>
            </a:pPr>
            <a:endParaRPr lang="en-US" sz="4000" kern="1200" dirty="0">
              <a:solidFill>
                <a:srgbClr val="FFFFFF"/>
              </a:solidFill>
              <a:latin typeface="+mj-lt"/>
              <a:ea typeface="+mj-ea"/>
              <a:cs typeface="+mj-cs"/>
            </a:endParaRPr>
          </a:p>
        </p:txBody>
      </p:sp>
      <p:graphicFrame>
        <p:nvGraphicFramePr>
          <p:cNvPr id="19" name="Symbol zastępczy zawartości 2">
            <a:extLst>
              <a:ext uri="{FF2B5EF4-FFF2-40B4-BE49-F238E27FC236}">
                <a16:creationId xmlns:a16="http://schemas.microsoft.com/office/drawing/2014/main" id="{DFEFBFAB-A9E1-4AE2-B206-F6FE4096D79A}"/>
              </a:ext>
            </a:extLst>
          </p:cNvPr>
          <p:cNvGraphicFramePr>
            <a:graphicFrameLocks noGrp="1"/>
          </p:cNvGraphicFramePr>
          <p:nvPr>
            <p:ph idx="1"/>
            <p:extLst>
              <p:ext uri="{D42A27DB-BD31-4B8C-83A1-F6EECF244321}">
                <p14:modId xmlns:p14="http://schemas.microsoft.com/office/powerpoint/2010/main" val="3115682371"/>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8201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9454F937-10F5-6C4B-8BE4-02971D1F331C}"/>
              </a:ext>
            </a:extLst>
          </p:cNvPr>
          <p:cNvSpPr>
            <a:spLocks noGrp="1"/>
          </p:cNvSpPr>
          <p:nvPr>
            <p:ph type="title"/>
          </p:nvPr>
        </p:nvSpPr>
        <p:spPr>
          <a:xfrm>
            <a:off x="1179226" y="826680"/>
            <a:ext cx="9833548" cy="1325563"/>
          </a:xfrm>
        </p:spPr>
        <p:txBody>
          <a:bodyPr>
            <a:normAutofit/>
          </a:bodyPr>
          <a:lstStyle/>
          <a:p>
            <a:pPr algn="ctr"/>
            <a:r>
              <a:rPr lang="pl-PL" sz="4000">
                <a:solidFill>
                  <a:srgbClr val="FFFFFF"/>
                </a:solidFill>
              </a:rPr>
              <a:t>Right to work in the UK</a:t>
            </a:r>
            <a:endParaRPr lang="pl-GB" sz="4000">
              <a:solidFill>
                <a:srgbClr val="FFFFFF"/>
              </a:solidFill>
            </a:endParaRPr>
          </a:p>
        </p:txBody>
      </p:sp>
      <p:graphicFrame>
        <p:nvGraphicFramePr>
          <p:cNvPr id="5" name="Symbol zastępczy zawartości 2">
            <a:extLst>
              <a:ext uri="{FF2B5EF4-FFF2-40B4-BE49-F238E27FC236}">
                <a16:creationId xmlns:a16="http://schemas.microsoft.com/office/drawing/2014/main" id="{4A9ABA45-5A82-48C9-8E28-9864DC38CE6D}"/>
              </a:ext>
            </a:extLst>
          </p:cNvPr>
          <p:cNvGraphicFramePr>
            <a:graphicFrameLocks noGrp="1"/>
          </p:cNvGraphicFramePr>
          <p:nvPr>
            <p:ph idx="1"/>
            <p:extLst>
              <p:ext uri="{D42A27DB-BD31-4B8C-83A1-F6EECF244321}">
                <p14:modId xmlns:p14="http://schemas.microsoft.com/office/powerpoint/2010/main" val="2508085014"/>
              </p:ext>
            </p:extLst>
          </p:nvPr>
        </p:nvGraphicFramePr>
        <p:xfrm>
          <a:off x="850581" y="2585631"/>
          <a:ext cx="10799775" cy="3800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124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83AC59E-8098-B441-B630-345ECAFDEAD7}"/>
              </a:ext>
            </a:extLst>
          </p:cNvPr>
          <p:cNvSpPr>
            <a:spLocks noGrp="1"/>
          </p:cNvSpPr>
          <p:nvPr>
            <p:ph type="title"/>
          </p:nvPr>
        </p:nvSpPr>
        <p:spPr>
          <a:xfrm>
            <a:off x="642257" y="4525347"/>
            <a:ext cx="6939722" cy="1737360"/>
          </a:xfrm>
        </p:spPr>
        <p:txBody>
          <a:bodyPr vert="horz" lIns="91440" tIns="45720" rIns="91440" bIns="45720" rtlCol="0" anchor="ctr">
            <a:noAutofit/>
          </a:bodyPr>
          <a:lstStyle/>
          <a:p>
            <a:pPr algn="r">
              <a:lnSpc>
                <a:spcPct val="150000"/>
              </a:lnSpc>
            </a:pPr>
            <a:r>
              <a:rPr lang="en-US" sz="2800" dirty="0">
                <a:solidFill>
                  <a:schemeClr val="accent1">
                    <a:lumMod val="75000"/>
                  </a:schemeClr>
                </a:solidFill>
                <a:latin typeface="Arial" panose="020B0604020202020204" pitchFamily="34" charset="0"/>
                <a:cs typeface="Arial" panose="020B0604020202020204" pitchFamily="34" charset="0"/>
              </a:rPr>
              <a:t>Professional knowledge </a:t>
            </a:r>
            <a:br>
              <a:rPr lang="en-US" sz="2800" dirty="0">
                <a:solidFill>
                  <a:schemeClr val="accent1">
                    <a:lumMod val="75000"/>
                  </a:schemeClr>
                </a:solidFill>
                <a:latin typeface="Arial" panose="020B0604020202020204" pitchFamily="34" charset="0"/>
                <a:cs typeface="Arial" panose="020B0604020202020204" pitchFamily="34" charset="0"/>
              </a:rPr>
            </a:br>
            <a:r>
              <a:rPr lang="en-US" sz="2800" dirty="0">
                <a:solidFill>
                  <a:schemeClr val="accent1">
                    <a:lumMod val="75000"/>
                  </a:schemeClr>
                </a:solidFill>
                <a:latin typeface="Arial" panose="020B0604020202020204" pitchFamily="34" charset="0"/>
                <a:cs typeface="Arial" panose="020B0604020202020204" pitchFamily="34" charset="0"/>
              </a:rPr>
              <a:t>Law &amp; Regulations / Social Work Field </a:t>
            </a:r>
            <a:br>
              <a:rPr lang="en-US" sz="2800" dirty="0">
                <a:solidFill>
                  <a:schemeClr val="accent1">
                    <a:lumMod val="75000"/>
                  </a:schemeClr>
                </a:solidFill>
                <a:latin typeface="Arial" panose="020B0604020202020204" pitchFamily="34" charset="0"/>
                <a:cs typeface="Arial" panose="020B0604020202020204" pitchFamily="34" charset="0"/>
              </a:rPr>
            </a:br>
            <a:r>
              <a:rPr lang="en-US" sz="2800" dirty="0">
                <a:solidFill>
                  <a:schemeClr val="accent1">
                    <a:lumMod val="75000"/>
                  </a:schemeClr>
                </a:solidFill>
                <a:latin typeface="Arial" panose="020B0604020202020204" pitchFamily="34" charset="0"/>
                <a:cs typeface="Arial" panose="020B0604020202020204" pitchFamily="34" charset="0"/>
              </a:rPr>
              <a:t>United Kingdom</a:t>
            </a:r>
          </a:p>
        </p:txBody>
      </p:sp>
      <p:sp>
        <p:nvSpPr>
          <p:cNvPr id="32" name="Oval 3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244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3DDD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8667BF04-1F9B-4237-82AD-4ABAC7F8A611}"/>
              </a:ext>
            </a:extLst>
          </p:cNvPr>
          <p:cNvPicPr>
            <a:picLocks noChangeAspect="1"/>
          </p:cNvPicPr>
          <p:nvPr/>
        </p:nvPicPr>
        <p:blipFill rotWithShape="1">
          <a:blip r:embed="rId2"/>
          <a:srcRect r="2" b="5047"/>
          <a:stretch/>
        </p:blipFill>
        <p:spPr>
          <a:xfrm>
            <a:off x="6492113"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38" name="Straight Connector 3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905480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1446</Words>
  <Application>Microsoft Office PowerPoint</Application>
  <PresentationFormat>Panoramiczny</PresentationFormat>
  <Paragraphs>98</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Calibri</vt:lpstr>
      <vt:lpstr>Calibri Light</vt:lpstr>
      <vt:lpstr>Wingdings</vt:lpstr>
      <vt:lpstr>Motyw pakietu Office</vt:lpstr>
      <vt:lpstr>Becoming a worker  in a Social Care filed  United Kingdom- INTRODUCING FAMILY STAR PROGRAM  </vt:lpstr>
      <vt:lpstr>Prezentacja programu PowerPoint</vt:lpstr>
      <vt:lpstr>Social Care and Social Work</vt:lpstr>
      <vt:lpstr>To become a Social Worker in the UK  you have to enrol on social work programmes  approved by the UK regulatory body. </vt:lpstr>
      <vt:lpstr>Social Service Delivery Standard.  </vt:lpstr>
      <vt:lpstr>Social Service Delivery Standard.  </vt:lpstr>
      <vt:lpstr>Prezentacja programu PowerPoint</vt:lpstr>
      <vt:lpstr>Right to work in the UK</vt:lpstr>
      <vt:lpstr>Professional knowledge  Law &amp; Regulations / Social Work Field  United Kingdom</vt:lpstr>
      <vt:lpstr>Prezentacja programu PowerPoint</vt:lpstr>
      <vt:lpstr>Prezentacja programu PowerPoint</vt:lpstr>
      <vt:lpstr>Prezentacja programu PowerPoint</vt:lpstr>
      <vt:lpstr>Additional Source of Useful Information   United Kingdom </vt:lpstr>
      <vt:lpstr>Thank you  Aleksandra Marcinkowska  EDU SMART TRAINING CENTRE LIMITED   office@edusmart-tc.net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worker  in a Social Care filed  United Kingdom </dc:title>
  <dc:creator>amarcinkowska.uk@gmail.com</dc:creator>
  <cp:lastModifiedBy>Renata Fijałkowska</cp:lastModifiedBy>
  <cp:revision>11</cp:revision>
  <dcterms:created xsi:type="dcterms:W3CDTF">2020-02-02T17:04:39Z</dcterms:created>
  <dcterms:modified xsi:type="dcterms:W3CDTF">2020-12-30T08:04:28Z</dcterms:modified>
</cp:coreProperties>
</file>